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7"/>
  </p:notesMasterIdLst>
  <p:handoutMasterIdLst>
    <p:handoutMasterId r:id="rId8"/>
  </p:handoutMasterIdLst>
  <p:sldIdLst>
    <p:sldId id="2147378962" r:id="rId5"/>
    <p:sldId id="2147378964" r:id="rId6"/>
  </p:sldIdLst>
  <p:sldSz cx="9904413"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E9478F75-9C6A-4492-8849-8EB38EE4492B}">
          <p14:sldIdLst>
            <p14:sldId id="2147378962"/>
          </p14:sldIdLst>
        </p14:section>
        <p14:section name="One pagers" id="{7D353A66-9CA5-483F-9ECA-214E5F189B05}">
          <p14:sldIdLst>
            <p14:sldId id="2147378964"/>
          </p14:sldIdLst>
        </p14:section>
      </p14:sectionLst>
    </p:ext>
    <p:ext uri="{EFAFB233-063F-42B5-8137-9DF3F51BA10A}">
      <p15:sldGuideLst xmlns:p15="http://schemas.microsoft.com/office/powerpoint/2012/main">
        <p15:guide id="6" pos="6091" userDrawn="1">
          <p15:clr>
            <a:srgbClr val="A4A3A4"/>
          </p15:clr>
        </p15:guide>
        <p15:guide id="7" pos="194" userDrawn="1">
          <p15:clr>
            <a:srgbClr val="A4A3A4"/>
          </p15:clr>
        </p15:guide>
        <p15:guide id="8" orient="horz" pos="2137"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CE6F2"/>
    <a:srgbClr val="FFFFCC"/>
    <a:srgbClr val="F2F2F2"/>
    <a:srgbClr val="7F7F7F"/>
    <a:srgbClr val="8EB4E3"/>
    <a:srgbClr val="FFFFFF"/>
    <a:srgbClr val="F7F7F7"/>
    <a:srgbClr val="404040"/>
    <a:srgbClr val="E5F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1892" autoAdjust="0"/>
  </p:normalViewPr>
  <p:slideViewPr>
    <p:cSldViewPr snapToGrid="0" showGuides="1">
      <p:cViewPr varScale="1">
        <p:scale>
          <a:sx n="105" d="100"/>
          <a:sy n="105" d="100"/>
        </p:scale>
        <p:origin x="360" y="114"/>
      </p:cViewPr>
      <p:guideLst>
        <p:guide pos="6091"/>
        <p:guide pos="194"/>
        <p:guide orient="horz" pos="2137"/>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48827FBD-E523-B95B-A6A1-A9E78D20596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D2B3AA46-3AA5-3CB2-E31D-A3E1B2442C9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664A893-DC85-463B-AC39-754348A36C39}" type="datetimeFigureOut">
              <a:rPr lang="ko-KR" altLang="en-US" smtClean="0"/>
              <a:t>2024-10-07</a:t>
            </a:fld>
            <a:endParaRPr lang="ko-KR" altLang="en-US"/>
          </a:p>
        </p:txBody>
      </p:sp>
      <p:sp>
        <p:nvSpPr>
          <p:cNvPr id="4" name="바닥글 개체 틀 3">
            <a:extLst>
              <a:ext uri="{FF2B5EF4-FFF2-40B4-BE49-F238E27FC236}">
                <a16:creationId xmlns:a16="http://schemas.microsoft.com/office/drawing/2014/main" id="{B4C5EF53-2ECB-CE15-8832-9E8122807BDE}"/>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88A66501-50C7-6A56-964E-4E284196C82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01F62DA-A48A-4D59-8D50-F2380D3AB1B6}" type="slidenum">
              <a:rPr lang="ko-KR" altLang="en-US" smtClean="0"/>
              <a:t>‹#›</a:t>
            </a:fld>
            <a:endParaRPr lang="ko-KR" altLang="en-US"/>
          </a:p>
        </p:txBody>
      </p:sp>
    </p:spTree>
    <p:extLst>
      <p:ext uri="{BB962C8B-B14F-4D97-AF65-F5344CB8AC3E}">
        <p14:creationId xmlns:p14="http://schemas.microsoft.com/office/powerpoint/2010/main" val="2301978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605" tIns="45802" rIns="91605" bIns="45802" rtlCol="0"/>
          <a:lstStyle>
            <a:lvl1pPr algn="l">
              <a:defRPr sz="1200"/>
            </a:lvl1pPr>
          </a:lstStyle>
          <a:p>
            <a:endParaRPr lang="ko-KR" altLang="en-US"/>
          </a:p>
        </p:txBody>
      </p:sp>
      <p:sp>
        <p:nvSpPr>
          <p:cNvPr id="3" name="날짜 개체 틀 2"/>
          <p:cNvSpPr>
            <a:spLocks noGrp="1"/>
          </p:cNvSpPr>
          <p:nvPr>
            <p:ph type="dt" idx="1"/>
          </p:nvPr>
        </p:nvSpPr>
        <p:spPr>
          <a:xfrm>
            <a:off x="3850444" y="0"/>
            <a:ext cx="2945659" cy="496332"/>
          </a:xfrm>
          <a:prstGeom prst="rect">
            <a:avLst/>
          </a:prstGeom>
        </p:spPr>
        <p:txBody>
          <a:bodyPr vert="horz" lIns="91605" tIns="45802" rIns="91605" bIns="45802" rtlCol="0"/>
          <a:lstStyle>
            <a:lvl1pPr algn="r">
              <a:defRPr sz="1200"/>
            </a:lvl1pPr>
          </a:lstStyle>
          <a:p>
            <a:fld id="{BF85323E-E137-473E-A45A-11F8B55E584E}" type="datetimeFigureOut">
              <a:rPr lang="ko-KR" altLang="en-US" smtClean="0"/>
              <a:t>2024-10-07</a:t>
            </a:fld>
            <a:endParaRPr lang="ko-KR" altLang="en-US"/>
          </a:p>
        </p:txBody>
      </p:sp>
      <p:sp>
        <p:nvSpPr>
          <p:cNvPr id="4" name="슬라이드 이미지 개체 틀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605" tIns="45802" rIns="91605" bIns="45802" rtlCol="0" anchor="ctr"/>
          <a:lstStyle/>
          <a:p>
            <a:endParaRPr lang="ko-KR" altLang="en-US"/>
          </a:p>
        </p:txBody>
      </p:sp>
      <p:sp>
        <p:nvSpPr>
          <p:cNvPr id="5" name="슬라이드 노트 개체 틀 4"/>
          <p:cNvSpPr>
            <a:spLocks noGrp="1"/>
          </p:cNvSpPr>
          <p:nvPr>
            <p:ph type="body" sz="quarter" idx="3"/>
          </p:nvPr>
        </p:nvSpPr>
        <p:spPr>
          <a:xfrm>
            <a:off x="679768" y="4715153"/>
            <a:ext cx="5438140" cy="4466987"/>
          </a:xfrm>
          <a:prstGeom prst="rect">
            <a:avLst/>
          </a:prstGeom>
        </p:spPr>
        <p:txBody>
          <a:bodyPr vert="horz" lIns="91605" tIns="45802" rIns="91605" bIns="45802"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28583"/>
            <a:ext cx="2945659" cy="496332"/>
          </a:xfrm>
          <a:prstGeom prst="rect">
            <a:avLst/>
          </a:prstGeom>
        </p:spPr>
        <p:txBody>
          <a:bodyPr vert="horz" lIns="91605" tIns="45802" rIns="91605" bIns="45802"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3"/>
            <a:ext cx="2945659" cy="496332"/>
          </a:xfrm>
          <a:prstGeom prst="rect">
            <a:avLst/>
          </a:prstGeom>
        </p:spPr>
        <p:txBody>
          <a:bodyPr vert="horz" lIns="91605" tIns="45802" rIns="91605" bIns="45802" rtlCol="0" anchor="b"/>
          <a:lstStyle>
            <a:lvl1pPr algn="r">
              <a:defRPr sz="1200"/>
            </a:lvl1pPr>
          </a:lstStyle>
          <a:p>
            <a:fld id="{5E54B4B3-D14C-4D36-8A9C-16B026EF2500}" type="slidenum">
              <a:rPr lang="ko-KR" altLang="en-US" smtClean="0"/>
              <a:t>‹#›</a:t>
            </a:fld>
            <a:endParaRPr lang="ko-KR" altLang="en-US"/>
          </a:p>
        </p:txBody>
      </p:sp>
    </p:spTree>
    <p:extLst>
      <p:ext uri="{BB962C8B-B14F-4D97-AF65-F5344CB8AC3E}">
        <p14:creationId xmlns:p14="http://schemas.microsoft.com/office/powerpoint/2010/main" val="208631830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Tx/>
              <a:buNone/>
            </a:pPr>
            <a:endParaRPr lang="en-US" altLang="ko-KR" sz="1200" dirty="0">
              <a:latin typeface="현대산스 Text" panose="020B0600000101010101" pitchFamily="50" charset="-127"/>
              <a:ea typeface="현대산스 Text" panose="020B0600000101010101" pitchFamily="50" charset="-127"/>
            </a:endParaRPr>
          </a:p>
        </p:txBody>
      </p:sp>
      <p:sp>
        <p:nvSpPr>
          <p:cNvPr id="4" name="슬라이드 번호 개체 틀 3"/>
          <p:cNvSpPr>
            <a:spLocks noGrp="1"/>
          </p:cNvSpPr>
          <p:nvPr>
            <p:ph type="sldNum" sz="quarter" idx="5"/>
          </p:nvPr>
        </p:nvSpPr>
        <p:spPr/>
        <p:txBody>
          <a:bodyPr/>
          <a:lstStyle/>
          <a:p>
            <a:fld id="{68E682AC-DA24-4630-BFB4-04C03807F74B}" type="slidenum">
              <a:rPr lang="ko-KR" altLang="en-US" smtClean="0"/>
              <a:t>1</a:t>
            </a:fld>
            <a:endParaRPr lang="ko-KR" altLang="en-US"/>
          </a:p>
        </p:txBody>
      </p:sp>
    </p:spTree>
    <p:extLst>
      <p:ext uri="{BB962C8B-B14F-4D97-AF65-F5344CB8AC3E}">
        <p14:creationId xmlns:p14="http://schemas.microsoft.com/office/powerpoint/2010/main" val="284590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Tx/>
              <a:buNone/>
            </a:pPr>
            <a:endParaRPr lang="en-US" altLang="ko-KR" sz="1200" dirty="0">
              <a:latin typeface="현대산스 Text" panose="020B0600000101010101" pitchFamily="50" charset="-127"/>
              <a:ea typeface="현대산스 Text" panose="020B0600000101010101" pitchFamily="50" charset="-127"/>
            </a:endParaRPr>
          </a:p>
        </p:txBody>
      </p:sp>
      <p:sp>
        <p:nvSpPr>
          <p:cNvPr id="4" name="슬라이드 번호 개체 틀 3"/>
          <p:cNvSpPr>
            <a:spLocks noGrp="1"/>
          </p:cNvSpPr>
          <p:nvPr>
            <p:ph type="sldNum" sz="quarter" idx="5"/>
          </p:nvPr>
        </p:nvSpPr>
        <p:spPr/>
        <p:txBody>
          <a:bodyPr/>
          <a:lstStyle/>
          <a:p>
            <a:fld id="{68E682AC-DA24-4630-BFB4-04C03807F74B}" type="slidenum">
              <a:rPr lang="ko-KR" altLang="en-US" smtClean="0"/>
              <a:t>2</a:t>
            </a:fld>
            <a:endParaRPr lang="ko-KR" altLang="en-US"/>
          </a:p>
        </p:txBody>
      </p:sp>
    </p:spTree>
    <p:extLst>
      <p:ext uri="{BB962C8B-B14F-4D97-AF65-F5344CB8AC3E}">
        <p14:creationId xmlns:p14="http://schemas.microsoft.com/office/powerpoint/2010/main" val="115577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269408" y="2689225"/>
            <a:ext cx="9362638" cy="230188"/>
            <a:chOff x="329" y="1821"/>
            <a:chExt cx="6071" cy="0"/>
          </a:xfrm>
        </p:grpSpPr>
        <p:sp>
          <p:nvSpPr>
            <p:cNvPr id="3" name="Line 7"/>
            <p:cNvSpPr>
              <a:spLocks noChangeShapeType="1"/>
            </p:cNvSpPr>
            <p:nvPr/>
          </p:nvSpPr>
          <p:spPr bwMode="auto">
            <a:xfrm>
              <a:off x="329" y="1821"/>
              <a:ext cx="4534" cy="0"/>
            </a:xfrm>
            <a:prstGeom prst="line">
              <a:avLst/>
            </a:prstGeom>
            <a:noFill/>
            <a:ln w="25400">
              <a:solidFill>
                <a:srgbClr val="AEAEAE"/>
              </a:solidFill>
              <a:round/>
              <a:headEnd/>
              <a:tailEnd/>
            </a:ln>
            <a:extLst>
              <a:ext uri="{909E8E84-426E-40DD-AFC4-6F175D3DCCD1}">
                <a14:hiddenFill xmlns:a14="http://schemas.microsoft.com/office/drawing/2010/main">
                  <a:noFill/>
                </a14:hiddenFill>
              </a:ext>
            </a:extLst>
          </p:spPr>
          <p:txBody>
            <a:bodyPr/>
            <a:lstStyle/>
            <a:p>
              <a:pPr defTabSz="957263" fontAlgn="base">
                <a:spcBef>
                  <a:spcPct val="0"/>
                </a:spcBef>
                <a:spcAft>
                  <a:spcPct val="0"/>
                </a:spcAft>
              </a:pPr>
              <a:endParaRPr kumimoji="1" lang="ko-KR" altLang="en-US" sz="1900" b="1">
                <a:solidFill>
                  <a:prstClr val="black"/>
                </a:solidFill>
                <a:latin typeface="굴림" pitchFamily="50" charset="-127"/>
                <a:ea typeface="굴림" pitchFamily="50" charset="-127"/>
                <a:cs typeface="Arial" pitchFamily="34" charset="0"/>
              </a:endParaRPr>
            </a:p>
          </p:txBody>
        </p:sp>
        <p:sp>
          <p:nvSpPr>
            <p:cNvPr id="4" name="Line 8"/>
            <p:cNvSpPr>
              <a:spLocks noChangeShapeType="1"/>
            </p:cNvSpPr>
            <p:nvPr/>
          </p:nvSpPr>
          <p:spPr bwMode="auto">
            <a:xfrm>
              <a:off x="4926" y="1821"/>
              <a:ext cx="1474" cy="0"/>
            </a:xfrm>
            <a:prstGeom prst="line">
              <a:avLst/>
            </a:prstGeom>
            <a:noFill/>
            <a:ln w="25400">
              <a:solidFill>
                <a:srgbClr val="AEAEAE"/>
              </a:solidFill>
              <a:round/>
              <a:headEnd/>
              <a:tailEnd/>
            </a:ln>
            <a:extLst>
              <a:ext uri="{909E8E84-426E-40DD-AFC4-6F175D3DCCD1}">
                <a14:hiddenFill xmlns:a14="http://schemas.microsoft.com/office/drawing/2010/main">
                  <a:noFill/>
                </a14:hiddenFill>
              </a:ext>
            </a:extLst>
          </p:spPr>
          <p:txBody>
            <a:bodyPr/>
            <a:lstStyle/>
            <a:p>
              <a:pPr defTabSz="957263" fontAlgn="base">
                <a:spcBef>
                  <a:spcPct val="0"/>
                </a:spcBef>
                <a:spcAft>
                  <a:spcPct val="0"/>
                </a:spcAft>
              </a:pPr>
              <a:endParaRPr kumimoji="1" lang="ko-KR" altLang="en-US" sz="1900" b="1">
                <a:solidFill>
                  <a:prstClr val="black"/>
                </a:solidFill>
                <a:latin typeface="굴림" pitchFamily="50" charset="-127"/>
                <a:ea typeface="굴림" pitchFamily="50" charset="-127"/>
                <a:cs typeface="Arial" pitchFamily="34" charset="0"/>
              </a:endParaRPr>
            </a:p>
          </p:txBody>
        </p:sp>
      </p:grpSp>
    </p:spTree>
    <p:extLst>
      <p:ext uri="{BB962C8B-B14F-4D97-AF65-F5344CB8AC3E}">
        <p14:creationId xmlns:p14="http://schemas.microsoft.com/office/powerpoint/2010/main" val="423234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빈 화면">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272385" y="703263"/>
            <a:ext cx="9359677" cy="277812"/>
            <a:chOff x="329" y="1821"/>
            <a:chExt cx="6071" cy="0"/>
          </a:xfrm>
        </p:grpSpPr>
        <p:sp>
          <p:nvSpPr>
            <p:cNvPr id="5" name="Line 10"/>
            <p:cNvSpPr>
              <a:spLocks noChangeShapeType="1"/>
            </p:cNvSpPr>
            <p:nvPr/>
          </p:nvSpPr>
          <p:spPr bwMode="auto">
            <a:xfrm>
              <a:off x="329" y="1821"/>
              <a:ext cx="4534" cy="0"/>
            </a:xfrm>
            <a:prstGeom prst="line">
              <a:avLst/>
            </a:prstGeom>
            <a:noFill/>
            <a:ln w="25400">
              <a:solidFill>
                <a:srgbClr val="AEAEAE"/>
              </a:solidFill>
              <a:round/>
              <a:headEnd/>
              <a:tailEnd/>
            </a:ln>
            <a:extLst>
              <a:ext uri="{909E8E84-426E-40DD-AFC4-6F175D3DCCD1}">
                <a14:hiddenFill xmlns:a14="http://schemas.microsoft.com/office/drawing/2010/main">
                  <a:noFill/>
                </a14:hiddenFill>
              </a:ext>
            </a:extLst>
          </p:spPr>
          <p:txBody>
            <a:bodyPr/>
            <a:lstStyle/>
            <a:p>
              <a:pPr defTabSz="957263" fontAlgn="base">
                <a:spcBef>
                  <a:spcPct val="0"/>
                </a:spcBef>
                <a:spcAft>
                  <a:spcPct val="0"/>
                </a:spcAft>
              </a:pPr>
              <a:endParaRPr kumimoji="1" lang="ko-KR" altLang="en-US" sz="1900" b="1">
                <a:solidFill>
                  <a:prstClr val="black"/>
                </a:solidFill>
                <a:latin typeface="굴림" pitchFamily="50" charset="-127"/>
                <a:ea typeface="굴림" pitchFamily="50" charset="-127"/>
                <a:cs typeface="Arial" pitchFamily="34" charset="0"/>
              </a:endParaRPr>
            </a:p>
          </p:txBody>
        </p:sp>
        <p:sp>
          <p:nvSpPr>
            <p:cNvPr id="6" name="Line 11"/>
            <p:cNvSpPr>
              <a:spLocks noChangeShapeType="1"/>
            </p:cNvSpPr>
            <p:nvPr/>
          </p:nvSpPr>
          <p:spPr bwMode="auto">
            <a:xfrm>
              <a:off x="4925" y="1821"/>
              <a:ext cx="1475" cy="0"/>
            </a:xfrm>
            <a:prstGeom prst="line">
              <a:avLst/>
            </a:prstGeom>
            <a:noFill/>
            <a:ln w="25400">
              <a:solidFill>
                <a:srgbClr val="AEAEAE"/>
              </a:solidFill>
              <a:round/>
              <a:headEnd/>
              <a:tailEnd/>
            </a:ln>
            <a:extLst>
              <a:ext uri="{909E8E84-426E-40DD-AFC4-6F175D3DCCD1}">
                <a14:hiddenFill xmlns:a14="http://schemas.microsoft.com/office/drawing/2010/main">
                  <a:noFill/>
                </a14:hiddenFill>
              </a:ext>
            </a:extLst>
          </p:spPr>
          <p:txBody>
            <a:bodyPr/>
            <a:lstStyle/>
            <a:p>
              <a:pPr defTabSz="957263" fontAlgn="base">
                <a:spcBef>
                  <a:spcPct val="0"/>
                </a:spcBef>
                <a:spcAft>
                  <a:spcPct val="0"/>
                </a:spcAft>
              </a:pPr>
              <a:endParaRPr kumimoji="1" lang="ko-KR" altLang="en-US" sz="1900" b="1">
                <a:solidFill>
                  <a:prstClr val="black"/>
                </a:solidFill>
                <a:latin typeface="굴림" pitchFamily="50" charset="-127"/>
                <a:ea typeface="굴림" pitchFamily="50" charset="-127"/>
                <a:cs typeface="Arial" pitchFamily="34" charset="0"/>
              </a:endParaRPr>
            </a:p>
          </p:txBody>
        </p:sp>
      </p:grpSp>
      <p:sp>
        <p:nvSpPr>
          <p:cNvPr id="11" name="제목 1"/>
          <p:cNvSpPr>
            <a:spLocks noGrp="1"/>
          </p:cNvSpPr>
          <p:nvPr>
            <p:ph type="ctrTitle"/>
          </p:nvPr>
        </p:nvSpPr>
        <p:spPr>
          <a:xfrm>
            <a:off x="454846" y="116632"/>
            <a:ext cx="6729252" cy="506486"/>
          </a:xfrm>
        </p:spPr>
        <p:txBody>
          <a:bodyPr/>
          <a:lstStyle>
            <a:lvl1pPr algn="l">
              <a:defRPr sz="2600">
                <a:latin typeface="현대하모니 M" pitchFamily="18" charset="-127"/>
                <a:ea typeface="현대하모니 M" pitchFamily="18" charset="-127"/>
              </a:defRPr>
            </a:lvl1pPr>
          </a:lstStyle>
          <a:p>
            <a:r>
              <a:rPr lang="ko-KR" altLang="en-US"/>
              <a:t>마스터 제목 스타일 편집</a:t>
            </a:r>
          </a:p>
        </p:txBody>
      </p:sp>
      <p:sp>
        <p:nvSpPr>
          <p:cNvPr id="12" name="부제목 2"/>
          <p:cNvSpPr>
            <a:spLocks noGrp="1"/>
          </p:cNvSpPr>
          <p:nvPr>
            <p:ph type="subTitle" idx="1"/>
          </p:nvPr>
        </p:nvSpPr>
        <p:spPr>
          <a:xfrm>
            <a:off x="590455" y="980728"/>
            <a:ext cx="3145770" cy="360040"/>
          </a:xfrm>
        </p:spPr>
        <p:txBody>
          <a:bodyPr/>
          <a:lstStyle>
            <a:lvl1pPr marL="0" indent="0" algn="l">
              <a:buNone/>
              <a:defRPr sz="1600">
                <a:solidFill>
                  <a:schemeClr val="tx1">
                    <a:tint val="75000"/>
                  </a:schemeClr>
                </a:solidFill>
                <a:latin typeface="현대하모니 M" pitchFamily="18" charset="-127"/>
                <a:ea typeface="현대하모니 M" pitchFamily="18" charset="-127"/>
              </a:defRPr>
            </a:lvl1pPr>
            <a:lvl2pPr marL="478919" indent="0" algn="ctr">
              <a:buNone/>
              <a:defRPr>
                <a:solidFill>
                  <a:schemeClr val="tx1">
                    <a:tint val="75000"/>
                  </a:schemeClr>
                </a:solidFill>
              </a:defRPr>
            </a:lvl2pPr>
            <a:lvl3pPr marL="957838" indent="0" algn="ctr">
              <a:buNone/>
              <a:defRPr>
                <a:solidFill>
                  <a:schemeClr val="tx1">
                    <a:tint val="75000"/>
                  </a:schemeClr>
                </a:solidFill>
              </a:defRPr>
            </a:lvl3pPr>
            <a:lvl4pPr marL="1436757" indent="0" algn="ctr">
              <a:buNone/>
              <a:defRPr>
                <a:solidFill>
                  <a:schemeClr val="tx1">
                    <a:tint val="75000"/>
                  </a:schemeClr>
                </a:solidFill>
              </a:defRPr>
            </a:lvl4pPr>
            <a:lvl5pPr marL="1915677" indent="0" algn="ctr">
              <a:buNone/>
              <a:defRPr>
                <a:solidFill>
                  <a:schemeClr val="tx1">
                    <a:tint val="75000"/>
                  </a:schemeClr>
                </a:solidFill>
              </a:defRPr>
            </a:lvl5pPr>
            <a:lvl6pPr marL="2394596" indent="0" algn="ctr">
              <a:buNone/>
              <a:defRPr>
                <a:solidFill>
                  <a:schemeClr val="tx1">
                    <a:tint val="75000"/>
                  </a:schemeClr>
                </a:solidFill>
              </a:defRPr>
            </a:lvl6pPr>
            <a:lvl7pPr marL="2873515" indent="0" algn="ctr">
              <a:buNone/>
              <a:defRPr>
                <a:solidFill>
                  <a:schemeClr val="tx1">
                    <a:tint val="75000"/>
                  </a:schemeClr>
                </a:solidFill>
              </a:defRPr>
            </a:lvl7pPr>
            <a:lvl8pPr marL="3352434" indent="0" algn="ctr">
              <a:buNone/>
              <a:defRPr>
                <a:solidFill>
                  <a:schemeClr val="tx1">
                    <a:tint val="75000"/>
                  </a:schemeClr>
                </a:solidFill>
              </a:defRPr>
            </a:lvl8pPr>
            <a:lvl9pPr marL="3831353" indent="0" algn="ctr">
              <a:buNone/>
              <a:defRPr>
                <a:solidFill>
                  <a:schemeClr val="tx1">
                    <a:tint val="75000"/>
                  </a:schemeClr>
                </a:solidFill>
              </a:defRPr>
            </a:lvl9pPr>
          </a:lstStyle>
          <a:p>
            <a:r>
              <a:rPr lang="ko-KR" altLang="en-US"/>
              <a:t>마스터 부제목 스타일 편집</a:t>
            </a:r>
          </a:p>
        </p:txBody>
      </p:sp>
      <p:sp>
        <p:nvSpPr>
          <p:cNvPr id="8" name="슬라이드 번호 개체 틀 5"/>
          <p:cNvSpPr>
            <a:spLocks noGrp="1"/>
          </p:cNvSpPr>
          <p:nvPr>
            <p:ph type="sldNum" sz="quarter" idx="10"/>
          </p:nvPr>
        </p:nvSpPr>
        <p:spPr>
          <a:xfrm>
            <a:off x="9128757" y="328616"/>
            <a:ext cx="494407" cy="363537"/>
          </a:xfrm>
        </p:spPr>
        <p:txBody>
          <a:bodyPr/>
          <a:lstStyle>
            <a:lvl1pPr>
              <a:defRPr sz="1400">
                <a:solidFill>
                  <a:schemeClr val="tx1"/>
                </a:solidFill>
                <a:latin typeface="현대하모니 M" pitchFamily="18" charset="-127"/>
                <a:ea typeface="현대하모니 M" pitchFamily="18" charset="-127"/>
              </a:defRPr>
            </a:lvl1pPr>
          </a:lstStyle>
          <a:p>
            <a:pPr>
              <a:defRPr/>
            </a:pPr>
            <a:fld id="{313A51BC-1BC6-490F-932D-063B2B2365D4}" type="slidenum">
              <a:rPr lang="ko-KR" altLang="en-US">
                <a:solidFill>
                  <a:prstClr val="black"/>
                </a:solidFill>
              </a:rPr>
              <a:pPr>
                <a:defRPr/>
              </a:pPr>
              <a:t>‹#›</a:t>
            </a:fld>
            <a:endParaRPr lang="ko-KR" altLang="en-US">
              <a:solidFill>
                <a:prstClr val="black"/>
              </a:solidFill>
            </a:endParaRPr>
          </a:p>
        </p:txBody>
      </p:sp>
    </p:spTree>
    <p:extLst>
      <p:ext uri="{BB962C8B-B14F-4D97-AF65-F5344CB8AC3E}">
        <p14:creationId xmlns:p14="http://schemas.microsoft.com/office/powerpoint/2010/main" val="259729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빈 화면">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273007" y="703263"/>
            <a:ext cx="9358400" cy="277812"/>
            <a:chOff x="329" y="1821"/>
            <a:chExt cx="6071" cy="0"/>
          </a:xfrm>
        </p:grpSpPr>
        <p:sp>
          <p:nvSpPr>
            <p:cNvPr id="5" name="Line 10"/>
            <p:cNvSpPr>
              <a:spLocks noChangeShapeType="1"/>
            </p:cNvSpPr>
            <p:nvPr/>
          </p:nvSpPr>
          <p:spPr bwMode="auto">
            <a:xfrm>
              <a:off x="329" y="1821"/>
              <a:ext cx="4534" cy="0"/>
            </a:xfrm>
            <a:prstGeom prst="line">
              <a:avLst/>
            </a:prstGeom>
            <a:noFill/>
            <a:ln w="25400">
              <a:solidFill>
                <a:srgbClr val="AEAEAE"/>
              </a:solidFill>
              <a:round/>
              <a:headEnd/>
              <a:tailEnd/>
            </a:ln>
            <a:extLst>
              <a:ext uri="{909E8E84-426E-40DD-AFC4-6F175D3DCCD1}">
                <a14:hiddenFill xmlns:a14="http://schemas.microsoft.com/office/drawing/2010/main">
                  <a:noFill/>
                </a14:hiddenFill>
              </a:ext>
            </a:extLst>
          </p:spPr>
          <p:txBody>
            <a:bodyPr/>
            <a:lstStyle/>
            <a:p>
              <a:pPr marL="0" marR="0" lvl="0" indent="0" algn="l" defTabSz="957072" rtl="0" eaLnBrk="1" fontAlgn="base" latinLnBrk="1" hangingPunct="1">
                <a:lnSpc>
                  <a:spcPct val="100000"/>
                </a:lnSpc>
                <a:spcBef>
                  <a:spcPct val="0"/>
                </a:spcBef>
                <a:spcAft>
                  <a:spcPct val="0"/>
                </a:spcAft>
                <a:buClrTx/>
                <a:buSzTx/>
                <a:buFontTx/>
                <a:buNone/>
                <a:tabLst/>
                <a:defRPr/>
              </a:pPr>
              <a:endParaRPr kumimoji="1" lang="ko-KR" altLang="en-US" sz="1900" b="1" i="0" u="none" strike="noStrike" kern="1200" cap="none" spc="0" normalizeH="0" baseline="0" noProof="0">
                <a:ln>
                  <a:noFill/>
                </a:ln>
                <a:solidFill>
                  <a:srgbClr val="000000"/>
                </a:solidFill>
                <a:effectLst/>
                <a:uLnTx/>
                <a:uFillTx/>
                <a:ea typeface="굴림" charset="-127"/>
                <a:cs typeface="+mn-cs"/>
              </a:endParaRPr>
            </a:p>
          </p:txBody>
        </p:sp>
        <p:sp>
          <p:nvSpPr>
            <p:cNvPr id="6" name="Line 11"/>
            <p:cNvSpPr>
              <a:spLocks noChangeShapeType="1"/>
            </p:cNvSpPr>
            <p:nvPr/>
          </p:nvSpPr>
          <p:spPr bwMode="auto">
            <a:xfrm>
              <a:off x="4925" y="1821"/>
              <a:ext cx="1475" cy="0"/>
            </a:xfrm>
            <a:prstGeom prst="line">
              <a:avLst/>
            </a:prstGeom>
            <a:noFill/>
            <a:ln w="25400">
              <a:solidFill>
                <a:srgbClr val="AEAEAE"/>
              </a:solidFill>
              <a:round/>
              <a:headEnd/>
              <a:tailEnd/>
            </a:ln>
            <a:extLst>
              <a:ext uri="{909E8E84-426E-40DD-AFC4-6F175D3DCCD1}">
                <a14:hiddenFill xmlns:a14="http://schemas.microsoft.com/office/drawing/2010/main">
                  <a:noFill/>
                </a14:hiddenFill>
              </a:ext>
            </a:extLst>
          </p:spPr>
          <p:txBody>
            <a:bodyPr/>
            <a:lstStyle/>
            <a:p>
              <a:pPr marL="0" marR="0" lvl="0" indent="0" algn="l" defTabSz="957072" rtl="0" eaLnBrk="1" fontAlgn="base" latinLnBrk="1" hangingPunct="1">
                <a:lnSpc>
                  <a:spcPct val="100000"/>
                </a:lnSpc>
                <a:spcBef>
                  <a:spcPct val="0"/>
                </a:spcBef>
                <a:spcAft>
                  <a:spcPct val="0"/>
                </a:spcAft>
                <a:buClrTx/>
                <a:buSzTx/>
                <a:buFontTx/>
                <a:buNone/>
                <a:tabLst/>
                <a:defRPr/>
              </a:pPr>
              <a:endParaRPr kumimoji="1" lang="ko-KR" altLang="en-US" sz="1900" b="1" i="0" u="none" strike="noStrike" kern="1200" cap="none" spc="0" normalizeH="0" baseline="0" noProof="0">
                <a:ln>
                  <a:noFill/>
                </a:ln>
                <a:solidFill>
                  <a:srgbClr val="000000"/>
                </a:solidFill>
                <a:effectLst/>
                <a:uLnTx/>
                <a:uFillTx/>
                <a:ea typeface="굴림" charset="-127"/>
                <a:cs typeface="+mn-cs"/>
              </a:endParaRPr>
            </a:p>
          </p:txBody>
        </p:sp>
      </p:grpSp>
      <p:pic>
        <p:nvPicPr>
          <p:cNvPr id="7" name="Picture 146"/>
          <p:cNvPicPr>
            <a:picLocks noChangeAspect="1" noChangeArrowheads="1"/>
          </p:cNvPicPr>
          <p:nvPr userDrawn="1"/>
        </p:nvPicPr>
        <p:blipFill>
          <a:blip cstate="screen">
            <a:extLst>
              <a:ext uri="{28A0092B-C50C-407E-A947-70E740481C1C}">
                <a14:useLocalDpi xmlns:a14="http://schemas.microsoft.com/office/drawing/2010/main" val="0"/>
              </a:ext>
            </a:extLst>
          </a:blip>
          <a:srcRect/>
          <a:stretch>
            <a:fillRect/>
          </a:stretch>
        </p:blipFill>
        <p:spPr bwMode="auto">
          <a:xfrm>
            <a:off x="8821912" y="6559551"/>
            <a:ext cx="80949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제목 1"/>
          <p:cNvSpPr>
            <a:spLocks noGrp="1"/>
          </p:cNvSpPr>
          <p:nvPr>
            <p:ph type="ctrTitle"/>
          </p:nvPr>
        </p:nvSpPr>
        <p:spPr>
          <a:xfrm>
            <a:off x="454845" y="116632"/>
            <a:ext cx="6729252" cy="506486"/>
          </a:xfrm>
          <a:prstGeom prst="rect">
            <a:avLst/>
          </a:prstGeom>
        </p:spPr>
        <p:txBody>
          <a:bodyPr/>
          <a:lstStyle>
            <a:lvl1pPr algn="l">
              <a:defRPr sz="2599">
                <a:latin typeface="현대하모니 M" pitchFamily="18" charset="-127"/>
                <a:ea typeface="현대하모니 M" pitchFamily="18" charset="-127"/>
              </a:defRPr>
            </a:lvl1pPr>
          </a:lstStyle>
          <a:p>
            <a:r>
              <a:rPr lang="ko-KR" altLang="en-US"/>
              <a:t>마스터 제목 스타일 편집</a:t>
            </a:r>
          </a:p>
        </p:txBody>
      </p:sp>
      <p:sp>
        <p:nvSpPr>
          <p:cNvPr id="12" name="부제목 2"/>
          <p:cNvSpPr>
            <a:spLocks noGrp="1"/>
          </p:cNvSpPr>
          <p:nvPr>
            <p:ph type="subTitle" idx="1"/>
          </p:nvPr>
        </p:nvSpPr>
        <p:spPr>
          <a:xfrm>
            <a:off x="590455" y="980728"/>
            <a:ext cx="3145770" cy="360040"/>
          </a:xfrm>
          <a:prstGeom prst="rect">
            <a:avLst/>
          </a:prstGeom>
        </p:spPr>
        <p:txBody>
          <a:bodyPr/>
          <a:lstStyle>
            <a:lvl1pPr marL="0" indent="0" algn="l">
              <a:buNone/>
              <a:defRPr sz="1600">
                <a:solidFill>
                  <a:schemeClr val="tx1">
                    <a:tint val="75000"/>
                  </a:schemeClr>
                </a:solidFill>
                <a:latin typeface="현대하모니 M" pitchFamily="18" charset="-127"/>
                <a:ea typeface="현대하모니 M" pitchFamily="18" charset="-127"/>
              </a:defRPr>
            </a:lvl1pPr>
            <a:lvl2pPr marL="478823" indent="0" algn="ctr">
              <a:buNone/>
              <a:defRPr>
                <a:solidFill>
                  <a:schemeClr val="tx1">
                    <a:tint val="75000"/>
                  </a:schemeClr>
                </a:solidFill>
              </a:defRPr>
            </a:lvl2pPr>
            <a:lvl3pPr marL="957646" indent="0" algn="ctr">
              <a:buNone/>
              <a:defRPr>
                <a:solidFill>
                  <a:schemeClr val="tx1">
                    <a:tint val="75000"/>
                  </a:schemeClr>
                </a:solidFill>
              </a:defRPr>
            </a:lvl3pPr>
            <a:lvl4pPr marL="1436470" indent="0" algn="ctr">
              <a:buNone/>
              <a:defRPr>
                <a:solidFill>
                  <a:schemeClr val="tx1">
                    <a:tint val="75000"/>
                  </a:schemeClr>
                </a:solidFill>
              </a:defRPr>
            </a:lvl4pPr>
            <a:lvl5pPr marL="1915294" indent="0" algn="ctr">
              <a:buNone/>
              <a:defRPr>
                <a:solidFill>
                  <a:schemeClr val="tx1">
                    <a:tint val="75000"/>
                  </a:schemeClr>
                </a:solidFill>
              </a:defRPr>
            </a:lvl5pPr>
            <a:lvl6pPr marL="2394117" indent="0" algn="ctr">
              <a:buNone/>
              <a:defRPr>
                <a:solidFill>
                  <a:schemeClr val="tx1">
                    <a:tint val="75000"/>
                  </a:schemeClr>
                </a:solidFill>
              </a:defRPr>
            </a:lvl6pPr>
            <a:lvl7pPr marL="2872940" indent="0" algn="ctr">
              <a:buNone/>
              <a:defRPr>
                <a:solidFill>
                  <a:schemeClr val="tx1">
                    <a:tint val="75000"/>
                  </a:schemeClr>
                </a:solidFill>
              </a:defRPr>
            </a:lvl7pPr>
            <a:lvl8pPr marL="3351764" indent="0" algn="ctr">
              <a:buNone/>
              <a:defRPr>
                <a:solidFill>
                  <a:schemeClr val="tx1">
                    <a:tint val="75000"/>
                  </a:schemeClr>
                </a:solidFill>
              </a:defRPr>
            </a:lvl8pPr>
            <a:lvl9pPr marL="3830587" indent="0" algn="ctr">
              <a:buNone/>
              <a:defRPr>
                <a:solidFill>
                  <a:schemeClr val="tx1">
                    <a:tint val="75000"/>
                  </a:schemeClr>
                </a:solidFill>
              </a:defRPr>
            </a:lvl9pPr>
          </a:lstStyle>
          <a:p>
            <a:r>
              <a:rPr lang="ko-KR" altLang="en-US"/>
              <a:t>마스터 부제목 스타일 편집</a:t>
            </a:r>
          </a:p>
        </p:txBody>
      </p:sp>
      <p:sp>
        <p:nvSpPr>
          <p:cNvPr id="8" name="슬라이드 번호 개체 틀 5"/>
          <p:cNvSpPr>
            <a:spLocks noGrp="1"/>
          </p:cNvSpPr>
          <p:nvPr>
            <p:ph type="sldNum" sz="quarter" idx="10"/>
          </p:nvPr>
        </p:nvSpPr>
        <p:spPr>
          <a:xfrm>
            <a:off x="9128250" y="328614"/>
            <a:ext cx="495221" cy="363537"/>
          </a:xfrm>
        </p:spPr>
        <p:txBody>
          <a:bodyPr rtlCol="0"/>
          <a:lstStyle>
            <a:lvl1pPr defTabSz="957646" fontAlgn="auto">
              <a:spcBef>
                <a:spcPts val="0"/>
              </a:spcBef>
              <a:spcAft>
                <a:spcPts val="0"/>
              </a:spcAft>
              <a:defRPr sz="1400">
                <a:solidFill>
                  <a:prstClr val="black"/>
                </a:solidFill>
                <a:latin typeface="현대하모니 M" pitchFamily="18" charset="-127"/>
                <a:ea typeface="현대하모니 M" pitchFamily="18" charset="-127"/>
              </a:defRPr>
            </a:lvl1pPr>
          </a:lstStyle>
          <a:p>
            <a:pPr algn="ctr">
              <a:defRPr/>
            </a:pPr>
            <a:fld id="{ACD8012E-AFDE-43E6-B9B9-291D211D4557}" type="slidenum">
              <a:rPr kumimoji="1" lang="ko-KR" altLang="en-US" b="1" smtClean="0"/>
              <a:pPr algn="ctr">
                <a:defRPr/>
              </a:pPr>
              <a:t>‹#›</a:t>
            </a:fld>
            <a:endParaRPr kumimoji="1" lang="ko-KR" altLang="en-US" b="1"/>
          </a:p>
        </p:txBody>
      </p:sp>
    </p:spTree>
    <p:extLst>
      <p:ext uri="{BB962C8B-B14F-4D97-AF65-F5344CB8AC3E}">
        <p14:creationId xmlns:p14="http://schemas.microsoft.com/office/powerpoint/2010/main" val="73556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빈 화면">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272369" y="703263"/>
            <a:ext cx="9359677" cy="277812"/>
            <a:chOff x="329" y="1821"/>
            <a:chExt cx="6071" cy="0"/>
          </a:xfrm>
        </p:grpSpPr>
        <p:sp>
          <p:nvSpPr>
            <p:cNvPr id="5" name="Line 10"/>
            <p:cNvSpPr>
              <a:spLocks noChangeShapeType="1"/>
            </p:cNvSpPr>
            <p:nvPr/>
          </p:nvSpPr>
          <p:spPr bwMode="auto">
            <a:xfrm>
              <a:off x="329" y="1821"/>
              <a:ext cx="4534" cy="0"/>
            </a:xfrm>
            <a:prstGeom prst="line">
              <a:avLst/>
            </a:prstGeom>
            <a:noFill/>
            <a:ln w="25400">
              <a:solidFill>
                <a:srgbClr val="AEAEAE"/>
              </a:solidFill>
              <a:round/>
              <a:headEnd/>
              <a:tailEnd/>
            </a:ln>
            <a:extLst>
              <a:ext uri="{909E8E84-426E-40DD-AFC4-6F175D3DCCD1}">
                <a14:hiddenFill xmlns:a14="http://schemas.microsoft.com/office/drawing/2010/main">
                  <a:noFill/>
                </a14:hiddenFill>
              </a:ext>
            </a:extLst>
          </p:spPr>
          <p:txBody>
            <a:bodyPr/>
            <a:lstStyle/>
            <a:p>
              <a:pPr marL="0" marR="0" lvl="0" indent="0" algn="l" defTabSz="957072" rtl="0" eaLnBrk="1" fontAlgn="base" latinLnBrk="1" hangingPunct="1">
                <a:lnSpc>
                  <a:spcPct val="100000"/>
                </a:lnSpc>
                <a:spcBef>
                  <a:spcPct val="0"/>
                </a:spcBef>
                <a:spcAft>
                  <a:spcPct val="0"/>
                </a:spcAft>
                <a:buClrTx/>
                <a:buSzTx/>
                <a:buFontTx/>
                <a:buNone/>
                <a:tabLst/>
                <a:defRPr/>
              </a:pPr>
              <a:endParaRPr kumimoji="1" lang="ko-KR" altLang="en-US" sz="1900" b="1" i="0" u="none" strike="noStrike" kern="1200" cap="none" spc="0" normalizeH="0" baseline="0" noProof="0">
                <a:ln>
                  <a:noFill/>
                </a:ln>
                <a:solidFill>
                  <a:prstClr val="black"/>
                </a:solidFill>
                <a:effectLst/>
                <a:uLnTx/>
                <a:uFillTx/>
                <a:ea typeface="굴림" pitchFamily="50" charset="-127"/>
                <a:cs typeface="Arial" pitchFamily="34" charset="0"/>
              </a:endParaRPr>
            </a:p>
          </p:txBody>
        </p:sp>
        <p:sp>
          <p:nvSpPr>
            <p:cNvPr id="6" name="Line 11"/>
            <p:cNvSpPr>
              <a:spLocks noChangeShapeType="1"/>
            </p:cNvSpPr>
            <p:nvPr/>
          </p:nvSpPr>
          <p:spPr bwMode="auto">
            <a:xfrm>
              <a:off x="4925" y="1821"/>
              <a:ext cx="1475" cy="0"/>
            </a:xfrm>
            <a:prstGeom prst="line">
              <a:avLst/>
            </a:prstGeom>
            <a:noFill/>
            <a:ln w="25400">
              <a:solidFill>
                <a:srgbClr val="AEAEAE"/>
              </a:solidFill>
              <a:round/>
              <a:headEnd/>
              <a:tailEnd/>
            </a:ln>
            <a:extLst>
              <a:ext uri="{909E8E84-426E-40DD-AFC4-6F175D3DCCD1}">
                <a14:hiddenFill xmlns:a14="http://schemas.microsoft.com/office/drawing/2010/main">
                  <a:noFill/>
                </a14:hiddenFill>
              </a:ext>
            </a:extLst>
          </p:spPr>
          <p:txBody>
            <a:bodyPr/>
            <a:lstStyle/>
            <a:p>
              <a:pPr marL="0" marR="0" lvl="0" indent="0" algn="l" defTabSz="957072" rtl="0" eaLnBrk="1" fontAlgn="base" latinLnBrk="1" hangingPunct="1">
                <a:lnSpc>
                  <a:spcPct val="100000"/>
                </a:lnSpc>
                <a:spcBef>
                  <a:spcPct val="0"/>
                </a:spcBef>
                <a:spcAft>
                  <a:spcPct val="0"/>
                </a:spcAft>
                <a:buClrTx/>
                <a:buSzTx/>
                <a:buFontTx/>
                <a:buNone/>
                <a:tabLst/>
                <a:defRPr/>
              </a:pPr>
              <a:endParaRPr kumimoji="1" lang="ko-KR" altLang="en-US" sz="1900" b="1" i="0" u="none" strike="noStrike" kern="1200" cap="none" spc="0" normalizeH="0" baseline="0" noProof="0">
                <a:ln>
                  <a:noFill/>
                </a:ln>
                <a:solidFill>
                  <a:prstClr val="black"/>
                </a:solidFill>
                <a:effectLst/>
                <a:uLnTx/>
                <a:uFillTx/>
                <a:ea typeface="굴림" pitchFamily="50" charset="-127"/>
                <a:cs typeface="Arial" pitchFamily="34" charset="0"/>
              </a:endParaRPr>
            </a:p>
          </p:txBody>
        </p:sp>
      </p:grpSp>
      <p:pic>
        <p:nvPicPr>
          <p:cNvPr id="7" name="Picture 146"/>
          <p:cNvPicPr>
            <a:picLocks noChangeAspect="1" noChangeArrowheads="1"/>
          </p:cNvPicPr>
          <p:nvPr userDrawn="1"/>
        </p:nvPicPr>
        <p:blipFill>
          <a:blip cstate="screen">
            <a:extLst>
              <a:ext uri="{28A0092B-C50C-407E-A947-70E740481C1C}">
                <a14:useLocalDpi xmlns:a14="http://schemas.microsoft.com/office/drawing/2010/main" val="0"/>
              </a:ext>
            </a:extLst>
          </a:blip>
          <a:srcRect/>
          <a:stretch>
            <a:fillRect/>
          </a:stretch>
        </p:blipFill>
        <p:spPr bwMode="auto">
          <a:xfrm>
            <a:off x="8822344" y="6559552"/>
            <a:ext cx="80970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제목 1"/>
          <p:cNvSpPr>
            <a:spLocks noGrp="1"/>
          </p:cNvSpPr>
          <p:nvPr>
            <p:ph type="ctrTitle"/>
          </p:nvPr>
        </p:nvSpPr>
        <p:spPr>
          <a:xfrm>
            <a:off x="454846" y="116632"/>
            <a:ext cx="6729252" cy="506486"/>
          </a:xfrm>
        </p:spPr>
        <p:txBody>
          <a:bodyPr/>
          <a:lstStyle>
            <a:lvl1pPr algn="l">
              <a:defRPr sz="2599">
                <a:latin typeface="현대하모니 M" pitchFamily="18" charset="-127"/>
                <a:ea typeface="현대하모니 M" pitchFamily="18" charset="-127"/>
              </a:defRPr>
            </a:lvl1pPr>
          </a:lstStyle>
          <a:p>
            <a:r>
              <a:rPr lang="ko-KR" altLang="en-US"/>
              <a:t>마스터 제목 스타일 편집</a:t>
            </a:r>
          </a:p>
        </p:txBody>
      </p:sp>
      <p:sp>
        <p:nvSpPr>
          <p:cNvPr id="12" name="부제목 2"/>
          <p:cNvSpPr>
            <a:spLocks noGrp="1"/>
          </p:cNvSpPr>
          <p:nvPr>
            <p:ph type="subTitle" idx="1"/>
          </p:nvPr>
        </p:nvSpPr>
        <p:spPr>
          <a:xfrm>
            <a:off x="590455" y="980728"/>
            <a:ext cx="3145770" cy="360040"/>
          </a:xfrm>
        </p:spPr>
        <p:txBody>
          <a:bodyPr/>
          <a:lstStyle>
            <a:lvl1pPr marL="0" indent="0" algn="l">
              <a:buNone/>
              <a:defRPr sz="1600">
                <a:solidFill>
                  <a:schemeClr val="tx1">
                    <a:tint val="75000"/>
                  </a:schemeClr>
                </a:solidFill>
                <a:latin typeface="현대하모니 M" pitchFamily="18" charset="-127"/>
                <a:ea typeface="현대하모니 M" pitchFamily="18" charset="-127"/>
              </a:defRPr>
            </a:lvl1pPr>
            <a:lvl2pPr marL="478823" indent="0" algn="ctr">
              <a:buNone/>
              <a:defRPr>
                <a:solidFill>
                  <a:schemeClr val="tx1">
                    <a:tint val="75000"/>
                  </a:schemeClr>
                </a:solidFill>
              </a:defRPr>
            </a:lvl2pPr>
            <a:lvl3pPr marL="957646" indent="0" algn="ctr">
              <a:buNone/>
              <a:defRPr>
                <a:solidFill>
                  <a:schemeClr val="tx1">
                    <a:tint val="75000"/>
                  </a:schemeClr>
                </a:solidFill>
              </a:defRPr>
            </a:lvl3pPr>
            <a:lvl4pPr marL="1436470" indent="0" algn="ctr">
              <a:buNone/>
              <a:defRPr>
                <a:solidFill>
                  <a:schemeClr val="tx1">
                    <a:tint val="75000"/>
                  </a:schemeClr>
                </a:solidFill>
              </a:defRPr>
            </a:lvl4pPr>
            <a:lvl5pPr marL="1915294" indent="0" algn="ctr">
              <a:buNone/>
              <a:defRPr>
                <a:solidFill>
                  <a:schemeClr val="tx1">
                    <a:tint val="75000"/>
                  </a:schemeClr>
                </a:solidFill>
              </a:defRPr>
            </a:lvl5pPr>
            <a:lvl6pPr marL="2394117" indent="0" algn="ctr">
              <a:buNone/>
              <a:defRPr>
                <a:solidFill>
                  <a:schemeClr val="tx1">
                    <a:tint val="75000"/>
                  </a:schemeClr>
                </a:solidFill>
              </a:defRPr>
            </a:lvl6pPr>
            <a:lvl7pPr marL="2872940" indent="0" algn="ctr">
              <a:buNone/>
              <a:defRPr>
                <a:solidFill>
                  <a:schemeClr val="tx1">
                    <a:tint val="75000"/>
                  </a:schemeClr>
                </a:solidFill>
              </a:defRPr>
            </a:lvl7pPr>
            <a:lvl8pPr marL="3351764" indent="0" algn="ctr">
              <a:buNone/>
              <a:defRPr>
                <a:solidFill>
                  <a:schemeClr val="tx1">
                    <a:tint val="75000"/>
                  </a:schemeClr>
                </a:solidFill>
              </a:defRPr>
            </a:lvl8pPr>
            <a:lvl9pPr marL="3830587" indent="0" algn="ctr">
              <a:buNone/>
              <a:defRPr>
                <a:solidFill>
                  <a:schemeClr val="tx1">
                    <a:tint val="75000"/>
                  </a:schemeClr>
                </a:solidFill>
              </a:defRPr>
            </a:lvl9pPr>
          </a:lstStyle>
          <a:p>
            <a:r>
              <a:rPr lang="ko-KR" altLang="en-US"/>
              <a:t>마스터 부제목 스타일 편집</a:t>
            </a:r>
          </a:p>
        </p:txBody>
      </p:sp>
      <p:sp>
        <p:nvSpPr>
          <p:cNvPr id="8" name="슬라이드 번호 개체 틀 5"/>
          <p:cNvSpPr>
            <a:spLocks noGrp="1"/>
          </p:cNvSpPr>
          <p:nvPr>
            <p:ph type="sldNum" sz="quarter" idx="10"/>
          </p:nvPr>
        </p:nvSpPr>
        <p:spPr>
          <a:xfrm>
            <a:off x="9128757" y="328615"/>
            <a:ext cx="494407" cy="363537"/>
          </a:xfrm>
        </p:spPr>
        <p:txBody>
          <a:bodyPr/>
          <a:lstStyle>
            <a:lvl1pPr>
              <a:defRPr sz="1400">
                <a:solidFill>
                  <a:schemeClr val="tx1"/>
                </a:solidFill>
                <a:latin typeface="현대하모니 M" pitchFamily="18" charset="-127"/>
                <a:ea typeface="현대하모니 M" pitchFamily="18" charset="-127"/>
              </a:defRPr>
            </a:lvl1pPr>
          </a:lstStyle>
          <a:p>
            <a:pPr defTabSz="957012" fontAlgn="base" latinLnBrk="0">
              <a:spcBef>
                <a:spcPct val="0"/>
              </a:spcBef>
              <a:spcAft>
                <a:spcPct val="0"/>
              </a:spcAft>
              <a:defRPr/>
            </a:pPr>
            <a:fld id="{313A51BC-1BC6-490F-932D-063B2B2365D4}" type="slidenum">
              <a:rPr kumimoji="1" lang="ko-KR" altLang="en-US" b="1" smtClean="0">
                <a:solidFill>
                  <a:prstClr val="black"/>
                </a:solidFill>
                <a:cs typeface="Arial" pitchFamily="34" charset="0"/>
              </a:rPr>
              <a:pPr defTabSz="957012" fontAlgn="base" latinLnBrk="0">
                <a:spcBef>
                  <a:spcPct val="0"/>
                </a:spcBef>
                <a:spcAft>
                  <a:spcPct val="0"/>
                </a:spcAft>
                <a:defRPr/>
              </a:pPr>
              <a:t>‹#›</a:t>
            </a:fld>
            <a:endParaRPr kumimoji="1" lang="ko-KR" altLang="en-US" b="1">
              <a:solidFill>
                <a:prstClr val="black"/>
              </a:solidFill>
              <a:cs typeface="Arial" pitchFamily="34" charset="0"/>
            </a:endParaRPr>
          </a:p>
        </p:txBody>
      </p:sp>
    </p:spTree>
    <p:extLst>
      <p:ext uri="{BB962C8B-B14F-4D97-AF65-F5344CB8AC3E}">
        <p14:creationId xmlns:p14="http://schemas.microsoft.com/office/powerpoint/2010/main" val="48981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빈 화면">
    <p:spTree>
      <p:nvGrpSpPr>
        <p:cNvPr id="1" name=""/>
        <p:cNvGrpSpPr/>
        <p:nvPr/>
      </p:nvGrpSpPr>
      <p:grpSpPr>
        <a:xfrm>
          <a:off x="0" y="0"/>
          <a:ext cx="0" cy="0"/>
          <a:chOff x="0" y="0"/>
          <a:chExt cx="0" cy="0"/>
        </a:xfrm>
      </p:grpSpPr>
      <p:sp>
        <p:nvSpPr>
          <p:cNvPr id="11" name="제목 1"/>
          <p:cNvSpPr>
            <a:spLocks noGrp="1"/>
          </p:cNvSpPr>
          <p:nvPr>
            <p:ph type="ctrTitle"/>
          </p:nvPr>
        </p:nvSpPr>
        <p:spPr>
          <a:xfrm>
            <a:off x="272437" y="234773"/>
            <a:ext cx="6729252" cy="506486"/>
          </a:xfrm>
        </p:spPr>
        <p:txBody>
          <a:bodyPr lIns="0"/>
          <a:lstStyle>
            <a:lvl1pPr algn="l">
              <a:defRPr sz="1800" b="0">
                <a:latin typeface="현대하모니 B" pitchFamily="18" charset="-127"/>
                <a:ea typeface="현대하모니 B" pitchFamily="18" charset="-127"/>
              </a:defRPr>
            </a:lvl1pPr>
          </a:lstStyle>
          <a:p>
            <a:r>
              <a:rPr lang="ko-KR" altLang="en-US"/>
              <a:t>마스터 제목 스타일 편집</a:t>
            </a:r>
          </a:p>
        </p:txBody>
      </p:sp>
      <p:sp>
        <p:nvSpPr>
          <p:cNvPr id="8" name="슬라이드 번호 개체 틀 5"/>
          <p:cNvSpPr>
            <a:spLocks noGrp="1"/>
          </p:cNvSpPr>
          <p:nvPr>
            <p:ph type="sldNum" sz="quarter" idx="10"/>
          </p:nvPr>
        </p:nvSpPr>
        <p:spPr>
          <a:xfrm>
            <a:off x="7310855" y="328617"/>
            <a:ext cx="2312617" cy="363538"/>
          </a:xfrm>
        </p:spPr>
        <p:txBody>
          <a:bodyPr/>
          <a:lstStyle>
            <a:lvl1pPr>
              <a:defRPr sz="1400">
                <a:solidFill>
                  <a:schemeClr val="tx1"/>
                </a:solidFill>
                <a:latin typeface="현대하모니 M" pitchFamily="18" charset="-127"/>
                <a:ea typeface="현대하모니 M" pitchFamily="18" charset="-127"/>
              </a:defRPr>
            </a:lvl1pPr>
          </a:lstStyle>
          <a:p>
            <a:pPr>
              <a:defRPr/>
            </a:pPr>
            <a:fld id="{82D348C1-0AC4-44DC-A582-3BF1A796DF3A}" type="slidenum">
              <a:rPr lang="ko-KR" altLang="en-US" smtClean="0">
                <a:solidFill>
                  <a:prstClr val="black"/>
                </a:solidFill>
              </a:rPr>
              <a:pPr>
                <a:defRPr/>
              </a:pPr>
              <a:t>‹#›</a:t>
            </a:fld>
            <a:endParaRPr lang="ko-KR" altLang="en-US">
              <a:solidFill>
                <a:prstClr val="black"/>
              </a:solidFill>
            </a:endParaRPr>
          </a:p>
        </p:txBody>
      </p:sp>
    </p:spTree>
    <p:extLst>
      <p:ext uri="{BB962C8B-B14F-4D97-AF65-F5344CB8AC3E}">
        <p14:creationId xmlns:p14="http://schemas.microsoft.com/office/powerpoint/2010/main" val="2399711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95904" y="274638"/>
            <a:ext cx="89126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p>
            <a:pPr lvl="0"/>
            <a:r>
              <a:rPr lang="ko-KR" altLang="en-US"/>
              <a:t>마스터 제목 스타일 편집</a:t>
            </a:r>
          </a:p>
        </p:txBody>
      </p:sp>
      <p:sp>
        <p:nvSpPr>
          <p:cNvPr id="1027" name="텍스트 개체 틀 2"/>
          <p:cNvSpPr>
            <a:spLocks noGrp="1"/>
          </p:cNvSpPr>
          <p:nvPr>
            <p:ph type="body" idx="1"/>
          </p:nvPr>
        </p:nvSpPr>
        <p:spPr bwMode="auto">
          <a:xfrm>
            <a:off x="495904" y="1600204"/>
            <a:ext cx="891263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95887" y="6356384"/>
            <a:ext cx="2310684" cy="365125"/>
          </a:xfrm>
          <a:prstGeom prst="rect">
            <a:avLst/>
          </a:prstGeom>
        </p:spPr>
        <p:txBody>
          <a:bodyPr vert="horz" lIns="95784" tIns="47892" rIns="95784" bIns="47892" rtlCol="0" anchor="ctr"/>
          <a:lstStyle>
            <a:lvl1pPr algn="l" defTabSz="957838" fontAlgn="auto">
              <a:spcBef>
                <a:spcPts val="0"/>
              </a:spcBef>
              <a:spcAft>
                <a:spcPts val="0"/>
              </a:spcAft>
              <a:defRPr kumimoji="0" sz="1300" b="0">
                <a:solidFill>
                  <a:schemeClr val="tx1">
                    <a:tint val="75000"/>
                  </a:schemeClr>
                </a:solidFill>
                <a:latin typeface="+mn-lt"/>
                <a:ea typeface="+mn-ea"/>
              </a:defRPr>
            </a:lvl1pPr>
          </a:lstStyle>
          <a:p>
            <a:pPr>
              <a:defRPr/>
            </a:pPr>
            <a:endParaRPr lang="ko-KR" altLang="en-US">
              <a:solidFill>
                <a:prstClr val="black">
                  <a:tint val="75000"/>
                </a:prstClr>
              </a:solidFill>
              <a:cs typeface="Arial" pitchFamily="34" charset="0"/>
            </a:endParaRPr>
          </a:p>
        </p:txBody>
      </p:sp>
      <p:sp>
        <p:nvSpPr>
          <p:cNvPr id="5" name="바닥글 개체 틀 4"/>
          <p:cNvSpPr>
            <a:spLocks noGrp="1"/>
          </p:cNvSpPr>
          <p:nvPr>
            <p:ph type="ftr" sz="quarter" idx="3"/>
          </p:nvPr>
        </p:nvSpPr>
        <p:spPr>
          <a:xfrm>
            <a:off x="3383888" y="6356384"/>
            <a:ext cx="3136669" cy="365125"/>
          </a:xfrm>
          <a:prstGeom prst="rect">
            <a:avLst/>
          </a:prstGeom>
        </p:spPr>
        <p:txBody>
          <a:bodyPr vert="horz" wrap="square" lIns="95784" tIns="47892" rIns="95784" bIns="47892" numCol="1" anchor="ctr" anchorCtr="0" compatLnSpc="1">
            <a:prstTxWarp prst="textNoShape">
              <a:avLst/>
            </a:prstTxWarp>
          </a:bodyPr>
          <a:lstStyle>
            <a:lvl1pPr algn="ctr">
              <a:defRPr kumimoji="0" sz="1300" b="0">
                <a:solidFill>
                  <a:srgbClr val="898989"/>
                </a:solidFill>
                <a:latin typeface="맑은 고딕" pitchFamily="50" charset="-127"/>
                <a:ea typeface="맑은 고딕" pitchFamily="50" charset="-127"/>
              </a:defRPr>
            </a:lvl1pPr>
          </a:lstStyle>
          <a:p>
            <a:pPr defTabSz="957263" fontAlgn="base">
              <a:spcBef>
                <a:spcPct val="0"/>
              </a:spcBef>
              <a:spcAft>
                <a:spcPct val="0"/>
              </a:spcAft>
              <a:defRPr/>
            </a:pPr>
            <a:endParaRPr lang="en-US" altLang="ko-KR">
              <a:cs typeface="Arial" pitchFamily="34" charset="0"/>
            </a:endParaRPr>
          </a:p>
        </p:txBody>
      </p:sp>
      <p:sp>
        <p:nvSpPr>
          <p:cNvPr id="6" name="슬라이드 번호 개체 틀 5"/>
          <p:cNvSpPr>
            <a:spLocks noGrp="1"/>
          </p:cNvSpPr>
          <p:nvPr>
            <p:ph type="sldNum" sz="quarter" idx="4"/>
          </p:nvPr>
        </p:nvSpPr>
        <p:spPr>
          <a:xfrm>
            <a:off x="7097843" y="6356384"/>
            <a:ext cx="2310684" cy="365125"/>
          </a:xfrm>
          <a:prstGeom prst="rect">
            <a:avLst/>
          </a:prstGeom>
        </p:spPr>
        <p:txBody>
          <a:bodyPr vert="horz" lIns="95784" tIns="47892" rIns="95784" bIns="47892" rtlCol="0" anchor="ctr"/>
          <a:lstStyle>
            <a:lvl1pPr algn="r" defTabSz="957838" fontAlgn="auto">
              <a:spcBef>
                <a:spcPts val="0"/>
              </a:spcBef>
              <a:spcAft>
                <a:spcPts val="0"/>
              </a:spcAft>
              <a:defRPr kumimoji="0" sz="1300" b="0">
                <a:solidFill>
                  <a:schemeClr val="tx1">
                    <a:tint val="75000"/>
                  </a:schemeClr>
                </a:solidFill>
                <a:latin typeface="+mn-lt"/>
                <a:ea typeface="+mn-ea"/>
              </a:defRPr>
            </a:lvl1pPr>
          </a:lstStyle>
          <a:p>
            <a:pPr>
              <a:defRPr/>
            </a:pPr>
            <a:fld id="{355071B8-7509-4C92-A117-9A47B98177EB}" type="slidenum">
              <a:rPr lang="ko-KR" altLang="en-US">
                <a:solidFill>
                  <a:prstClr val="black">
                    <a:tint val="75000"/>
                  </a:prstClr>
                </a:solidFill>
                <a:cs typeface="Arial" pitchFamily="34" charset="0"/>
              </a:rPr>
              <a:pPr>
                <a:defRPr/>
              </a:pPr>
              <a:t>‹#›</a:t>
            </a:fld>
            <a:endParaRPr lang="ko-KR" altLang="en-US">
              <a:solidFill>
                <a:prstClr val="black">
                  <a:tint val="75000"/>
                </a:prstClr>
              </a:solidFill>
              <a:cs typeface="Arial" pitchFamily="34" charset="0"/>
            </a:endParaRPr>
          </a:p>
        </p:txBody>
      </p:sp>
      <p:sp>
        <p:nvSpPr>
          <p:cNvPr id="3" name="TextBox 2">
            <a:extLst>
              <a:ext uri="{FF2B5EF4-FFF2-40B4-BE49-F238E27FC236}">
                <a16:creationId xmlns:a16="http://schemas.microsoft.com/office/drawing/2014/main" id="{1349D055-F1A6-19CB-2420-3EA30F175FD7}"/>
              </a:ext>
            </a:extLst>
          </p:cNvPr>
          <p:cNvSpPr txBox="1"/>
          <p:nvPr>
            <p:extLst>
              <p:ext uri="{1162E1C5-73C7-4A58-AE30-91384D911F3F}">
                <p184:classification xmlns:p184="http://schemas.microsoft.com/office/powerpoint/2018/4/main" val="ftr"/>
              </p:ext>
            </p:extLst>
          </p:nvPr>
        </p:nvSpPr>
        <p:spPr>
          <a:xfrm>
            <a:off x="63500" y="6642100"/>
            <a:ext cx="6121400" cy="152400"/>
          </a:xfrm>
          <a:prstGeom prst="rect">
            <a:avLst/>
          </a:prstGeom>
        </p:spPr>
        <p:txBody>
          <a:bodyPr horzOverflow="overflow" lIns="0" tIns="0" rIns="0" bIns="0">
            <a:spAutoFit/>
          </a:bodyPr>
          <a:lstStyle/>
          <a:p>
            <a:pPr algn="l"/>
            <a:r>
              <a:rPr lang="ko-KR" altLang="en-US" sz="1000">
                <a:solidFill>
                  <a:srgbClr val="000000"/>
                </a:solidFill>
                <a:latin typeface="Calibri" panose="020F0502020204030204" pitchFamily="34" charset="0"/>
                <a:cs typeface="Calibri" panose="020F0502020204030204" pitchFamily="34" charset="0"/>
              </a:rPr>
              <a:t>본 문서는 현대자동차·기아의 정보자산으로 귀사와의 비밀유지계약 및 제반법률에 따라 법적 보호를 받습니다.</a:t>
            </a:r>
          </a:p>
        </p:txBody>
      </p:sp>
    </p:spTree>
    <p:extLst>
      <p:ext uri="{BB962C8B-B14F-4D97-AF65-F5344CB8AC3E}">
        <p14:creationId xmlns:p14="http://schemas.microsoft.com/office/powerpoint/2010/main" val="36402707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8" r:id="rId3"/>
    <p:sldLayoutId id="2147483699" r:id="rId4"/>
    <p:sldLayoutId id="2147483700" r:id="rId5"/>
  </p:sldLayoutIdLst>
  <p:hf hdr="0" ftr="0" dt="0"/>
  <p:txStyles>
    <p:titleStyle>
      <a:lvl1pPr algn="ctr" defTabSz="957263" rtl="0" eaLnBrk="0" fontAlgn="base" latinLnBrk="1" hangingPunct="0">
        <a:spcBef>
          <a:spcPct val="0"/>
        </a:spcBef>
        <a:spcAft>
          <a:spcPct val="0"/>
        </a:spcAft>
        <a:defRPr sz="4600" kern="1200">
          <a:solidFill>
            <a:schemeClr val="tx1"/>
          </a:solidFill>
          <a:latin typeface="+mj-lt"/>
          <a:ea typeface="+mj-ea"/>
          <a:cs typeface="+mj-cs"/>
        </a:defRPr>
      </a:lvl1pPr>
      <a:lvl2pPr algn="ctr" defTabSz="957263" rtl="0" eaLnBrk="0" fontAlgn="base" latinLnBrk="1" hangingPunct="0">
        <a:spcBef>
          <a:spcPct val="0"/>
        </a:spcBef>
        <a:spcAft>
          <a:spcPct val="0"/>
        </a:spcAft>
        <a:defRPr sz="4600">
          <a:solidFill>
            <a:schemeClr val="tx1"/>
          </a:solidFill>
          <a:latin typeface="맑은 고딕" pitchFamily="50" charset="-127"/>
          <a:ea typeface="맑은 고딕" pitchFamily="50" charset="-127"/>
        </a:defRPr>
      </a:lvl2pPr>
      <a:lvl3pPr algn="ctr" defTabSz="957263" rtl="0" eaLnBrk="0" fontAlgn="base" latinLnBrk="1" hangingPunct="0">
        <a:spcBef>
          <a:spcPct val="0"/>
        </a:spcBef>
        <a:spcAft>
          <a:spcPct val="0"/>
        </a:spcAft>
        <a:defRPr sz="4600">
          <a:solidFill>
            <a:schemeClr val="tx1"/>
          </a:solidFill>
          <a:latin typeface="맑은 고딕" pitchFamily="50" charset="-127"/>
          <a:ea typeface="맑은 고딕" pitchFamily="50" charset="-127"/>
        </a:defRPr>
      </a:lvl3pPr>
      <a:lvl4pPr algn="ctr" defTabSz="957263" rtl="0" eaLnBrk="0" fontAlgn="base" latinLnBrk="1" hangingPunct="0">
        <a:spcBef>
          <a:spcPct val="0"/>
        </a:spcBef>
        <a:spcAft>
          <a:spcPct val="0"/>
        </a:spcAft>
        <a:defRPr sz="4600">
          <a:solidFill>
            <a:schemeClr val="tx1"/>
          </a:solidFill>
          <a:latin typeface="맑은 고딕" pitchFamily="50" charset="-127"/>
          <a:ea typeface="맑은 고딕" pitchFamily="50" charset="-127"/>
        </a:defRPr>
      </a:lvl4pPr>
      <a:lvl5pPr algn="ctr" defTabSz="957263" rtl="0" eaLnBrk="0" fontAlgn="base" latinLnBrk="1" hangingPunct="0">
        <a:spcBef>
          <a:spcPct val="0"/>
        </a:spcBef>
        <a:spcAft>
          <a:spcPct val="0"/>
        </a:spcAft>
        <a:defRPr sz="4600">
          <a:solidFill>
            <a:schemeClr val="tx1"/>
          </a:solidFill>
          <a:latin typeface="맑은 고딕" pitchFamily="50" charset="-127"/>
          <a:ea typeface="맑은 고딕" pitchFamily="50" charset="-127"/>
        </a:defRPr>
      </a:lvl5pPr>
      <a:lvl6pPr marL="419847" algn="ctr" defTabSz="957776" rtl="0" fontAlgn="base" latinLnBrk="1">
        <a:spcBef>
          <a:spcPct val="0"/>
        </a:spcBef>
        <a:spcAft>
          <a:spcPct val="0"/>
        </a:spcAft>
        <a:defRPr sz="4600">
          <a:solidFill>
            <a:schemeClr val="tx1"/>
          </a:solidFill>
          <a:latin typeface="맑은 고딕" pitchFamily="50" charset="-127"/>
          <a:ea typeface="맑은 고딕" pitchFamily="50" charset="-127"/>
        </a:defRPr>
      </a:lvl6pPr>
      <a:lvl7pPr marL="839694" algn="ctr" defTabSz="957776" rtl="0" fontAlgn="base" latinLnBrk="1">
        <a:spcBef>
          <a:spcPct val="0"/>
        </a:spcBef>
        <a:spcAft>
          <a:spcPct val="0"/>
        </a:spcAft>
        <a:defRPr sz="4600">
          <a:solidFill>
            <a:schemeClr val="tx1"/>
          </a:solidFill>
          <a:latin typeface="맑은 고딕" pitchFamily="50" charset="-127"/>
          <a:ea typeface="맑은 고딕" pitchFamily="50" charset="-127"/>
        </a:defRPr>
      </a:lvl7pPr>
      <a:lvl8pPr marL="1259540" algn="ctr" defTabSz="957776" rtl="0" fontAlgn="base" latinLnBrk="1">
        <a:spcBef>
          <a:spcPct val="0"/>
        </a:spcBef>
        <a:spcAft>
          <a:spcPct val="0"/>
        </a:spcAft>
        <a:defRPr sz="4600">
          <a:solidFill>
            <a:schemeClr val="tx1"/>
          </a:solidFill>
          <a:latin typeface="맑은 고딕" pitchFamily="50" charset="-127"/>
          <a:ea typeface="맑은 고딕" pitchFamily="50" charset="-127"/>
        </a:defRPr>
      </a:lvl8pPr>
      <a:lvl9pPr marL="1679387" algn="ctr" defTabSz="957776" rtl="0" fontAlgn="base" latinLnBrk="1">
        <a:spcBef>
          <a:spcPct val="0"/>
        </a:spcBef>
        <a:spcAft>
          <a:spcPct val="0"/>
        </a:spcAft>
        <a:defRPr sz="4600">
          <a:solidFill>
            <a:schemeClr val="tx1"/>
          </a:solidFill>
          <a:latin typeface="맑은 고딕" pitchFamily="50" charset="-127"/>
          <a:ea typeface="맑은 고딕" pitchFamily="50" charset="-127"/>
        </a:defRPr>
      </a:lvl9pPr>
    </p:titleStyle>
    <p:bodyStyle>
      <a:lvl1pPr marL="357188" indent="-357188" algn="l" defTabSz="957263" rtl="0" eaLnBrk="0" fontAlgn="base" latinLnBrk="1" hangingPunct="0">
        <a:spcBef>
          <a:spcPct val="20000"/>
        </a:spcBef>
        <a:spcAft>
          <a:spcPct val="0"/>
        </a:spcAft>
        <a:buFont typeface="Arial" pitchFamily="34" charset="0"/>
        <a:buChar char="•"/>
        <a:defRPr sz="3400" kern="1200">
          <a:solidFill>
            <a:schemeClr val="tx1"/>
          </a:solidFill>
          <a:latin typeface="+mn-lt"/>
          <a:ea typeface="+mn-ea"/>
          <a:cs typeface="+mn-cs"/>
        </a:defRPr>
      </a:lvl1pPr>
      <a:lvl2pPr marL="776288" indent="-298450" algn="l" defTabSz="957263" rtl="0" eaLnBrk="0" fontAlgn="base" latinLnBrk="1" hangingPunct="0">
        <a:spcBef>
          <a:spcPct val="20000"/>
        </a:spcBef>
        <a:spcAft>
          <a:spcPct val="0"/>
        </a:spcAft>
        <a:buFont typeface="Arial" pitchFamily="34" charset="0"/>
        <a:buChar char="–"/>
        <a:defRPr sz="2900" kern="1200">
          <a:solidFill>
            <a:schemeClr val="tx1"/>
          </a:solidFill>
          <a:latin typeface="+mn-lt"/>
          <a:ea typeface="+mn-ea"/>
          <a:cs typeface="+mn-cs"/>
        </a:defRPr>
      </a:lvl2pPr>
      <a:lvl3pPr marL="1195388" indent="-238125" algn="l" defTabSz="957263" rtl="0" eaLnBrk="0" fontAlgn="base" latinLnBrk="1" hangingPunct="0">
        <a:spcBef>
          <a:spcPct val="20000"/>
        </a:spcBef>
        <a:spcAft>
          <a:spcPct val="0"/>
        </a:spcAft>
        <a:buFont typeface="Arial" pitchFamily="34" charset="0"/>
        <a:buChar char="•"/>
        <a:defRPr sz="2500" kern="1200">
          <a:solidFill>
            <a:schemeClr val="tx1"/>
          </a:solidFill>
          <a:latin typeface="+mn-lt"/>
          <a:ea typeface="+mn-ea"/>
          <a:cs typeface="+mn-cs"/>
        </a:defRPr>
      </a:lvl3pPr>
      <a:lvl4pPr marL="1674813" indent="-238125" algn="l" defTabSz="957263" rtl="0" eaLnBrk="0" fontAlgn="base" latinLnBrk="1"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154238" indent="-238125" algn="l" defTabSz="957263" rtl="0" eaLnBrk="0" fontAlgn="base" latinLnBrk="1"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634055" indent="-239460" algn="l" defTabSz="957838" rtl="0" eaLnBrk="1" latinLnBrk="1" hangingPunct="1">
        <a:spcBef>
          <a:spcPct val="20000"/>
        </a:spcBef>
        <a:buFont typeface="Arial" pitchFamily="34" charset="0"/>
        <a:buChar char="•"/>
        <a:defRPr sz="2100" kern="1200">
          <a:solidFill>
            <a:schemeClr val="tx1"/>
          </a:solidFill>
          <a:latin typeface="+mn-lt"/>
          <a:ea typeface="+mn-ea"/>
          <a:cs typeface="+mn-cs"/>
        </a:defRPr>
      </a:lvl6pPr>
      <a:lvl7pPr marL="3112975" indent="-239460" algn="l" defTabSz="957838" rtl="0" eaLnBrk="1" latinLnBrk="1" hangingPunct="1">
        <a:spcBef>
          <a:spcPct val="20000"/>
        </a:spcBef>
        <a:buFont typeface="Arial" pitchFamily="34" charset="0"/>
        <a:buChar char="•"/>
        <a:defRPr sz="2100" kern="1200">
          <a:solidFill>
            <a:schemeClr val="tx1"/>
          </a:solidFill>
          <a:latin typeface="+mn-lt"/>
          <a:ea typeface="+mn-ea"/>
          <a:cs typeface="+mn-cs"/>
        </a:defRPr>
      </a:lvl7pPr>
      <a:lvl8pPr marL="3591894" indent="-239460" algn="l" defTabSz="957838" rtl="0" eaLnBrk="1" latinLnBrk="1" hangingPunct="1">
        <a:spcBef>
          <a:spcPct val="20000"/>
        </a:spcBef>
        <a:buFont typeface="Arial" pitchFamily="34" charset="0"/>
        <a:buChar char="•"/>
        <a:defRPr sz="2100" kern="1200">
          <a:solidFill>
            <a:schemeClr val="tx1"/>
          </a:solidFill>
          <a:latin typeface="+mn-lt"/>
          <a:ea typeface="+mn-ea"/>
          <a:cs typeface="+mn-cs"/>
        </a:defRPr>
      </a:lvl8pPr>
      <a:lvl9pPr marL="4070813" indent="-239460" algn="l" defTabSz="957838" rtl="0" eaLnBrk="1" latinLnBrk="1"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ko-KR"/>
      </a:defPPr>
      <a:lvl1pPr marL="0" algn="l" defTabSz="957838" rtl="0" eaLnBrk="1" latinLnBrk="1" hangingPunct="1">
        <a:defRPr sz="1900" kern="1200">
          <a:solidFill>
            <a:schemeClr val="tx1"/>
          </a:solidFill>
          <a:latin typeface="+mn-lt"/>
          <a:ea typeface="+mn-ea"/>
          <a:cs typeface="+mn-cs"/>
        </a:defRPr>
      </a:lvl1pPr>
      <a:lvl2pPr marL="478919" algn="l" defTabSz="957838" rtl="0" eaLnBrk="1" latinLnBrk="1" hangingPunct="1">
        <a:defRPr sz="1900" kern="1200">
          <a:solidFill>
            <a:schemeClr val="tx1"/>
          </a:solidFill>
          <a:latin typeface="+mn-lt"/>
          <a:ea typeface="+mn-ea"/>
          <a:cs typeface="+mn-cs"/>
        </a:defRPr>
      </a:lvl2pPr>
      <a:lvl3pPr marL="957838" algn="l" defTabSz="957838" rtl="0" eaLnBrk="1" latinLnBrk="1" hangingPunct="1">
        <a:defRPr sz="1900" kern="1200">
          <a:solidFill>
            <a:schemeClr val="tx1"/>
          </a:solidFill>
          <a:latin typeface="+mn-lt"/>
          <a:ea typeface="+mn-ea"/>
          <a:cs typeface="+mn-cs"/>
        </a:defRPr>
      </a:lvl3pPr>
      <a:lvl4pPr marL="1436757" algn="l" defTabSz="957838" rtl="0" eaLnBrk="1" latinLnBrk="1" hangingPunct="1">
        <a:defRPr sz="1900" kern="1200">
          <a:solidFill>
            <a:schemeClr val="tx1"/>
          </a:solidFill>
          <a:latin typeface="+mn-lt"/>
          <a:ea typeface="+mn-ea"/>
          <a:cs typeface="+mn-cs"/>
        </a:defRPr>
      </a:lvl4pPr>
      <a:lvl5pPr marL="1915677" algn="l" defTabSz="957838" rtl="0" eaLnBrk="1" latinLnBrk="1" hangingPunct="1">
        <a:defRPr sz="1900" kern="1200">
          <a:solidFill>
            <a:schemeClr val="tx1"/>
          </a:solidFill>
          <a:latin typeface="+mn-lt"/>
          <a:ea typeface="+mn-ea"/>
          <a:cs typeface="+mn-cs"/>
        </a:defRPr>
      </a:lvl5pPr>
      <a:lvl6pPr marL="2394596" algn="l" defTabSz="957838" rtl="0" eaLnBrk="1" latinLnBrk="1" hangingPunct="1">
        <a:defRPr sz="1900" kern="1200">
          <a:solidFill>
            <a:schemeClr val="tx1"/>
          </a:solidFill>
          <a:latin typeface="+mn-lt"/>
          <a:ea typeface="+mn-ea"/>
          <a:cs typeface="+mn-cs"/>
        </a:defRPr>
      </a:lvl6pPr>
      <a:lvl7pPr marL="2873515" algn="l" defTabSz="957838" rtl="0" eaLnBrk="1" latinLnBrk="1" hangingPunct="1">
        <a:defRPr sz="1900" kern="1200">
          <a:solidFill>
            <a:schemeClr val="tx1"/>
          </a:solidFill>
          <a:latin typeface="+mn-lt"/>
          <a:ea typeface="+mn-ea"/>
          <a:cs typeface="+mn-cs"/>
        </a:defRPr>
      </a:lvl7pPr>
      <a:lvl8pPr marL="3352434" algn="l" defTabSz="957838" rtl="0" eaLnBrk="1" latinLnBrk="1" hangingPunct="1">
        <a:defRPr sz="1900" kern="1200">
          <a:solidFill>
            <a:schemeClr val="tx1"/>
          </a:solidFill>
          <a:latin typeface="+mn-lt"/>
          <a:ea typeface="+mn-ea"/>
          <a:cs typeface="+mn-cs"/>
        </a:defRPr>
      </a:lvl8pPr>
      <a:lvl9pPr marL="3831353" algn="l" defTabSz="957838" rtl="0" eaLnBrk="1" latinLnBrk="1"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46">
            <a:extLst>
              <a:ext uri="{FF2B5EF4-FFF2-40B4-BE49-F238E27FC236}">
                <a16:creationId xmlns:a16="http://schemas.microsoft.com/office/drawing/2014/main" id="{9B961062-D02B-40F6-B34B-EFCAA99E0A4B}"/>
              </a:ext>
            </a:extLst>
          </p:cNvPr>
          <p:cNvSpPr txBox="1">
            <a:spLocks noChangeArrowheads="1"/>
          </p:cNvSpPr>
          <p:nvPr/>
        </p:nvSpPr>
        <p:spPr bwMode="auto">
          <a:xfrm>
            <a:off x="184914" y="611806"/>
            <a:ext cx="9534647" cy="453963"/>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lIns="71976" tIns="0" rIns="0" bIns="0" anchor="ctr">
            <a:noAutofit/>
          </a:bodyPr>
          <a:lstStyle>
            <a:defPPr>
              <a:defRPr lang="ko-KR"/>
            </a:defPPr>
            <a:lvl1pPr marL="285750" indent="-285750" algn="l" eaLnBrk="1" hangingPunct="1">
              <a:lnSpc>
                <a:spcPct val="110000"/>
              </a:lnSpc>
              <a:buFont typeface="Wingdings" panose="05000000000000000000" pitchFamily="2" charset="2"/>
              <a:buChar char="Ø"/>
              <a:defRPr sz="1800" kern="0">
                <a:ln w="3175">
                  <a:solidFill>
                    <a:sysClr val="windowText" lastClr="000000">
                      <a:alpha val="0"/>
                    </a:sysClr>
                  </a:solidFill>
                </a:ln>
                <a:solidFill>
                  <a:srgbClr val="000000"/>
                </a:solidFill>
                <a:latin typeface="현대하모니 B" pitchFamily="18" charset="-127"/>
                <a:ea typeface="현대하모니 B" pitchFamily="18" charset="-127"/>
              </a:defRPr>
            </a:lvl1pPr>
            <a:lvl2pPr marL="742950" indent="-285750" eaLnBrk="0" hangingPunct="0">
              <a:spcBef>
                <a:spcPct val="20000"/>
              </a:spcBef>
              <a:buFont typeface="Arial" charset="0"/>
              <a:buChar char="–"/>
              <a:defRPr sz="2900">
                <a:latin typeface="맑은 고딕" pitchFamily="50" charset="-127"/>
                <a:ea typeface="맑은 고딕" pitchFamily="50" charset="-127"/>
              </a:defRPr>
            </a:lvl2pPr>
            <a:lvl3pPr marL="1143000" indent="-228600" eaLnBrk="0" hangingPunct="0">
              <a:spcBef>
                <a:spcPct val="20000"/>
              </a:spcBef>
              <a:buFont typeface="Arial" charset="0"/>
              <a:buChar char="•"/>
              <a:defRPr sz="2500">
                <a:latin typeface="맑은 고딕" pitchFamily="50" charset="-127"/>
                <a:ea typeface="맑은 고딕" pitchFamily="50" charset="-127"/>
              </a:defRPr>
            </a:lvl3pPr>
            <a:lvl4pPr marL="1600200" indent="-228600" eaLnBrk="0" hangingPunct="0">
              <a:spcBef>
                <a:spcPct val="20000"/>
              </a:spcBef>
              <a:buFont typeface="Arial" charset="0"/>
              <a:buChar char="–"/>
              <a:defRPr sz="2100">
                <a:latin typeface="맑은 고딕" pitchFamily="50" charset="-127"/>
                <a:ea typeface="맑은 고딕" pitchFamily="50" charset="-127"/>
              </a:defRPr>
            </a:lvl4pPr>
            <a:lvl5pPr marL="2057400" indent="-228600" eaLnBrk="0" hangingPunct="0">
              <a:spcBef>
                <a:spcPct val="20000"/>
              </a:spcBef>
              <a:buFont typeface="Arial" charset="0"/>
              <a:buChar char="»"/>
              <a:defRPr sz="2100">
                <a:latin typeface="맑은 고딕" pitchFamily="50" charset="-127"/>
                <a:ea typeface="맑은 고딕" pitchFamily="50" charset="-127"/>
              </a:defRPr>
            </a:lvl5pPr>
            <a:lvl6pPr marL="2514600" indent="-228600" defTabSz="957263" eaLnBrk="0" fontAlgn="base" hangingPunct="0">
              <a:spcBef>
                <a:spcPct val="20000"/>
              </a:spcBef>
              <a:spcAft>
                <a:spcPct val="0"/>
              </a:spcAft>
              <a:buFont typeface="Arial" charset="0"/>
              <a:buChar char="»"/>
              <a:defRPr sz="2100">
                <a:latin typeface="맑은 고딕" pitchFamily="50" charset="-127"/>
                <a:ea typeface="맑은 고딕" pitchFamily="50" charset="-127"/>
              </a:defRPr>
            </a:lvl6pPr>
            <a:lvl7pPr marL="2971800" indent="-228600" defTabSz="957263" eaLnBrk="0" fontAlgn="base" hangingPunct="0">
              <a:spcBef>
                <a:spcPct val="20000"/>
              </a:spcBef>
              <a:spcAft>
                <a:spcPct val="0"/>
              </a:spcAft>
              <a:buFont typeface="Arial" charset="0"/>
              <a:buChar char="»"/>
              <a:defRPr sz="2100">
                <a:latin typeface="맑은 고딕" pitchFamily="50" charset="-127"/>
                <a:ea typeface="맑은 고딕" pitchFamily="50" charset="-127"/>
              </a:defRPr>
            </a:lvl7pPr>
            <a:lvl8pPr marL="3429000" indent="-228600" defTabSz="957263" eaLnBrk="0" fontAlgn="base" hangingPunct="0">
              <a:spcBef>
                <a:spcPct val="20000"/>
              </a:spcBef>
              <a:spcAft>
                <a:spcPct val="0"/>
              </a:spcAft>
              <a:buFont typeface="Arial" charset="0"/>
              <a:buChar char="»"/>
              <a:defRPr sz="2100">
                <a:latin typeface="맑은 고딕" pitchFamily="50" charset="-127"/>
                <a:ea typeface="맑은 고딕" pitchFamily="50" charset="-127"/>
              </a:defRPr>
            </a:lvl8pPr>
            <a:lvl9pPr marL="3886200" indent="-228600" defTabSz="957263" eaLnBrk="0" fontAlgn="base" hangingPunct="0">
              <a:spcBef>
                <a:spcPct val="20000"/>
              </a:spcBef>
              <a:spcAft>
                <a:spcPct val="0"/>
              </a:spcAft>
              <a:buFont typeface="Arial" charset="0"/>
              <a:buChar char="»"/>
              <a:defRPr sz="2100">
                <a:latin typeface="맑은 고딕" pitchFamily="50" charset="-127"/>
                <a:ea typeface="맑은 고딕" pitchFamily="50" charset="-127"/>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200" b="0" dirty="0" err="1">
                <a:latin typeface="현대하모니 L" panose="02020603020101020101" pitchFamily="18" charset="-127"/>
                <a:ea typeface="현대하모니 L" panose="02020603020101020101" pitchFamily="18" charset="-127"/>
              </a:rPr>
              <a:t>Terracle</a:t>
            </a:r>
            <a:r>
              <a:rPr lang="en-US" altLang="ko-KR" sz="1200" b="0" dirty="0">
                <a:latin typeface="현대하모니 L" panose="02020603020101020101" pitchFamily="18" charset="-127"/>
                <a:ea typeface="현대하모니 L" panose="02020603020101020101" pitchFamily="18" charset="-127"/>
              </a:rPr>
              <a:t> is transforming plastic waste into high-purity raw materials, driving a sustainable future through </a:t>
            </a:r>
            <a:r>
              <a:rPr lang="en-US" altLang="ko-KR" sz="1200" dirty="0">
                <a:latin typeface="현대하모니 L" panose="02020603020101020101" pitchFamily="18" charset="-127"/>
                <a:ea typeface="현대하모니 L" panose="02020603020101020101" pitchFamily="18" charset="-127"/>
              </a:rPr>
              <a:t>Chemical recycling.</a:t>
            </a:r>
            <a:endParaRPr lang="en-US" altLang="ko-KR" sz="1200" b="0" dirty="0">
              <a:latin typeface="현대하모니 L" panose="02020603020101020101" pitchFamily="18" charset="-127"/>
              <a:ea typeface="현대하모니 L" panose="02020603020101020101" pitchFamily="18" charset="-127"/>
            </a:endParaRPr>
          </a:p>
        </p:txBody>
      </p:sp>
      <p:sp>
        <p:nvSpPr>
          <p:cNvPr id="18" name="직사각형 17">
            <a:extLst>
              <a:ext uri="{FF2B5EF4-FFF2-40B4-BE49-F238E27FC236}">
                <a16:creationId xmlns:a16="http://schemas.microsoft.com/office/drawing/2014/main" id="{FF617976-6806-403B-AA2D-81EA8773F1C5}"/>
              </a:ext>
            </a:extLst>
          </p:cNvPr>
          <p:cNvSpPr/>
          <p:nvPr/>
        </p:nvSpPr>
        <p:spPr bwMode="auto">
          <a:xfrm>
            <a:off x="5039031" y="6093011"/>
            <a:ext cx="4683612" cy="608074"/>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ctr"/>
          <a:lstStyle/>
          <a:p>
            <a:pPr marL="171416" indent="-171416" defTabSz="914217" fontAlgn="ctr" latinLnBrk="0">
              <a:lnSpc>
                <a:spcPct val="115000"/>
              </a:lnSpc>
              <a:spcBef>
                <a:spcPct val="20000"/>
              </a:spcBef>
              <a:buFont typeface="Arial" panose="020B0604020202020204" pitchFamily="34" charset="0"/>
              <a:buChar char="•"/>
            </a:pPr>
            <a:r>
              <a:rPr kumimoji="1" lang="en-US" altLang="ko-KR" sz="900" kern="0" dirty="0">
                <a:latin typeface="현대하모니 L (Headings)"/>
                <a:ea typeface="현대산스 Text" panose="020B0600000101010101" pitchFamily="50" charset="-127"/>
              </a:rPr>
              <a:t>Strong and well-known team who bring together scientific expertise and startup operation/scale-up. Strategic potential to work with Materials Center on applications beyond CCUS</a:t>
            </a:r>
          </a:p>
        </p:txBody>
      </p:sp>
      <p:sp>
        <p:nvSpPr>
          <p:cNvPr id="19" name="직사각형 18">
            <a:extLst>
              <a:ext uri="{FF2B5EF4-FFF2-40B4-BE49-F238E27FC236}">
                <a16:creationId xmlns:a16="http://schemas.microsoft.com/office/drawing/2014/main" id="{3133AD73-0776-4B56-891B-0BF8D73DF75B}"/>
              </a:ext>
            </a:extLst>
          </p:cNvPr>
          <p:cNvSpPr/>
          <p:nvPr/>
        </p:nvSpPr>
        <p:spPr bwMode="auto">
          <a:xfrm>
            <a:off x="5040768" y="5806579"/>
            <a:ext cx="4683612" cy="228318"/>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현대하모니 L (Headings)"/>
                <a:ea typeface="현대산스 Text" panose="020B0600000101010101" pitchFamily="50" charset="-127"/>
              </a:rPr>
              <a:t>Investment Team’s Opinion</a:t>
            </a:r>
            <a:endParaRPr kumimoji="1" lang="ko-KR" altLang="en-US" sz="1000" b="1" kern="0" dirty="0">
              <a:solidFill>
                <a:srgbClr val="000000"/>
              </a:solidFill>
              <a:latin typeface="현대하모니 L (Headings)"/>
              <a:ea typeface="현대산스 Text" panose="020B0600000101010101" pitchFamily="50" charset="-127"/>
            </a:endParaRPr>
          </a:p>
        </p:txBody>
      </p:sp>
      <p:sp>
        <p:nvSpPr>
          <p:cNvPr id="23" name="직사각형 22">
            <a:extLst>
              <a:ext uri="{FF2B5EF4-FFF2-40B4-BE49-F238E27FC236}">
                <a16:creationId xmlns:a16="http://schemas.microsoft.com/office/drawing/2014/main" id="{C6D0C962-DF2B-4817-8AE0-2ADD50FBFC3C}"/>
              </a:ext>
            </a:extLst>
          </p:cNvPr>
          <p:cNvSpPr/>
          <p:nvPr/>
        </p:nvSpPr>
        <p:spPr bwMode="auto">
          <a:xfrm>
            <a:off x="181769" y="3772524"/>
            <a:ext cx="4770436" cy="2920259"/>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900" b="0" dirty="0">
                <a:solidFill>
                  <a:schemeClr val="tx1"/>
                </a:solidFill>
                <a:latin typeface="현대하모니 L (Headings)"/>
                <a:ea typeface="현대하모니 L" panose="02020603020101020101" pitchFamily="18" charset="-127"/>
                <a:sym typeface="Wingdings" panose="05000000000000000000" pitchFamily="2" charset="2"/>
              </a:rPr>
              <a:t>Explanation of the core business and solution</a:t>
            </a:r>
            <a:br>
              <a:rPr lang="en-US" altLang="ko-KR" sz="900" b="0" dirty="0">
                <a:solidFill>
                  <a:schemeClr val="tx1"/>
                </a:solidFill>
                <a:latin typeface="현대하모니 L (Headings)"/>
                <a:ea typeface="현대하모니 L" panose="02020603020101020101" pitchFamily="18" charset="-127"/>
                <a:sym typeface="Wingdings" panose="05000000000000000000" pitchFamily="2" charset="2"/>
              </a:rPr>
            </a:br>
            <a:r>
              <a:rPr lang="en-US" altLang="ko-KR" sz="900" b="0" dirty="0">
                <a:solidFill>
                  <a:schemeClr val="tx1"/>
                </a:solidFill>
                <a:latin typeface="현대하모니 L (Headings)"/>
                <a:ea typeface="현대하모니 L" panose="02020603020101020101" pitchFamily="18" charset="-127"/>
                <a:sym typeface="Wingdings" panose="05000000000000000000" pitchFamily="2" charset="2"/>
              </a:rPr>
              <a:t>We focus on chemically recycling PET through a process known as depolymerization, turning it back into its raw materials, TPA (terephthalic acid) and EG (ethylene glycol). These materials are then sold to chemical manufacturers, and the plastic products made from our TPA and EG are classified as 'recycled plastic.’</a:t>
            </a:r>
          </a:p>
          <a:p>
            <a:pPr marR="0" lvl="0" algn="l" defTabSz="914400" rtl="0" eaLnBrk="1" fontAlgn="auto" latinLnBrk="0" hangingPunct="1">
              <a:lnSpc>
                <a:spcPct val="100000"/>
              </a:lnSpc>
              <a:spcBef>
                <a:spcPts val="0"/>
              </a:spcBef>
              <a:spcAft>
                <a:spcPts val="0"/>
              </a:spcAft>
              <a:buClrTx/>
              <a:buSzTx/>
              <a:tabLst/>
              <a:defRPr/>
            </a:pPr>
            <a:r>
              <a:rPr lang="en-US" altLang="ko-KR" sz="900" b="0" dirty="0">
                <a:solidFill>
                  <a:schemeClr val="tx1"/>
                </a:solidFill>
                <a:latin typeface="현대하모니 L (Headings)"/>
                <a:ea typeface="현대하모니 L" panose="02020603020101020101" pitchFamily="18" charset="-127"/>
                <a:sym typeface="Wingdings" panose="05000000000000000000" pitchFamily="2" charset="2"/>
              </a:rPr>
              <a:t> </a:t>
            </a:r>
            <a:endParaRPr lang="en-US" altLang="ko-KR" sz="900" dirty="0">
              <a:latin typeface="현대하모니 L (Headings)"/>
              <a:ea typeface="현대하모니 L" panose="02020603020101020101" pitchFamily="18" charset="-127"/>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900" dirty="0">
                <a:latin typeface="현대하모니 L (Headings)"/>
                <a:ea typeface="현대하모니 L" panose="02020603020101020101" pitchFamily="18" charset="-127"/>
                <a:sym typeface="Wingdings" panose="05000000000000000000" pitchFamily="2" charset="2"/>
              </a:rPr>
              <a:t>What is the competitive edge of your solutions</a:t>
            </a:r>
            <a:br>
              <a:rPr lang="en-US" altLang="ko-KR" sz="900" dirty="0">
                <a:latin typeface="현대하모니 L (Headings)"/>
                <a:ea typeface="현대하모니 L" panose="02020603020101020101" pitchFamily="18" charset="-127"/>
                <a:sym typeface="Wingdings" panose="05000000000000000000" pitchFamily="2" charset="2"/>
              </a:rPr>
            </a:br>
            <a:r>
              <a:rPr lang="en-US" altLang="ko-KR" sz="900" dirty="0">
                <a:latin typeface="현대하모니 L (Headings)"/>
                <a:ea typeface="현대하모니 L" panose="02020603020101020101" pitchFamily="18" charset="-127"/>
                <a:sym typeface="Wingdings" panose="05000000000000000000" pitchFamily="2" charset="2"/>
              </a:rPr>
              <a:t>Our competitive advantage lies in our technological expertise and mass production capability. While depolymerization has been an established technology, we are the first to succeed in mass-producing recycled TPA. We currently produce 1 ton per day, and we are in the process of constructing a new plant with a capacity of 10 tons per day.</a:t>
            </a:r>
            <a:br>
              <a:rPr lang="en-US" altLang="ko-KR" sz="900" dirty="0">
                <a:latin typeface="현대하모니 L (Headings)"/>
                <a:ea typeface="현대하모니 L" panose="02020603020101020101" pitchFamily="18" charset="-127"/>
                <a:sym typeface="Wingdings" panose="05000000000000000000" pitchFamily="2" charset="2"/>
              </a:rPr>
            </a:br>
            <a:endParaRPr lang="en-US" altLang="ko-KR" sz="900" dirty="0">
              <a:latin typeface="현대하모니 L (Headings)"/>
              <a:ea typeface="현대하모니 L" panose="02020603020101020101" pitchFamily="18" charset="-127"/>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900" dirty="0">
                <a:latin typeface="현대하모니 L (Headings)"/>
                <a:ea typeface="현대하모니 L" panose="02020603020101020101" pitchFamily="18" charset="-127"/>
                <a:sym typeface="Wingdings" panose="05000000000000000000" pitchFamily="2" charset="2"/>
              </a:rPr>
              <a:t>Use cases and business traction</a:t>
            </a:r>
            <a:br>
              <a:rPr lang="en-US" altLang="ko-KR" sz="900" dirty="0">
                <a:latin typeface="현대하모니 L (Headings)"/>
                <a:ea typeface="현대산스 Text" panose="020B0600000101010101" pitchFamily="50" charset="-127"/>
                <a:sym typeface="Wingdings" panose="05000000000000000000" pitchFamily="2" charset="2"/>
              </a:rPr>
            </a:br>
            <a:r>
              <a:rPr lang="en-US" altLang="ko-KR" sz="900" dirty="0" err="1">
                <a:latin typeface="현대하모니 L (Headings)"/>
                <a:ea typeface="현대산스 Text" panose="020B0600000101010101" pitchFamily="50" charset="-127"/>
                <a:sym typeface="Wingdings" panose="05000000000000000000" pitchFamily="2" charset="2"/>
              </a:rPr>
              <a:t>Terracle</a:t>
            </a:r>
            <a:r>
              <a:rPr lang="en-US" altLang="ko-KR" sz="900" dirty="0">
                <a:latin typeface="현대하모니 L (Headings)"/>
                <a:ea typeface="현대산스 Text" panose="020B0600000101010101" pitchFamily="50" charset="-127"/>
                <a:sym typeface="Wingdings" panose="05000000000000000000" pitchFamily="2" charset="2"/>
              </a:rPr>
              <a:t> began by supplying high-quality TPA for electronic films, marking our entry into the market. Since then, we have expanded our partnerships to a wide range of industries, including collaboration with Hyundai Motors for automotive parts. Additionally, we are actively working with companies in sectors like clothing, cosmetics packaging, and other consumer goods industries, demonstrating the versatility and broad applicability of our recycled TPA and EG products.</a:t>
            </a:r>
            <a:endParaRPr lang="en-US" altLang="ko-KR" sz="900" dirty="0">
              <a:latin typeface="현대하모니 L (Headings)"/>
              <a:ea typeface="현대하모니 L" panose="02020603020101020101" pitchFamily="18" charset="-127"/>
              <a:sym typeface="Wingdings" panose="05000000000000000000" pitchFamily="2" charset="2"/>
            </a:endParaRPr>
          </a:p>
        </p:txBody>
      </p:sp>
      <p:sp>
        <p:nvSpPr>
          <p:cNvPr id="24" name="직사각형 23">
            <a:extLst>
              <a:ext uri="{FF2B5EF4-FFF2-40B4-BE49-F238E27FC236}">
                <a16:creationId xmlns:a16="http://schemas.microsoft.com/office/drawing/2014/main" id="{457FFFA7-DCB1-4D54-81F3-24606193C2D3}"/>
              </a:ext>
            </a:extLst>
          </p:cNvPr>
          <p:cNvSpPr/>
          <p:nvPr/>
        </p:nvSpPr>
        <p:spPr bwMode="auto">
          <a:xfrm>
            <a:off x="181769" y="3504472"/>
            <a:ext cx="4770436" cy="228318"/>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현대하모니 L (Headings)"/>
                <a:ea typeface="현대산스 Text" panose="020B0600000101010101" pitchFamily="50" charset="-127"/>
              </a:rPr>
              <a:t>Service/Product/Business Model</a:t>
            </a:r>
            <a:endParaRPr kumimoji="1" lang="ko-KR" altLang="en-US" sz="1000" b="1" kern="0" dirty="0">
              <a:solidFill>
                <a:srgbClr val="000000"/>
              </a:solidFill>
              <a:latin typeface="현대하모니 L (Headings)"/>
              <a:ea typeface="현대산스 Text" panose="020B0600000101010101" pitchFamily="50" charset="-127"/>
            </a:endParaRPr>
          </a:p>
        </p:txBody>
      </p:sp>
      <p:sp>
        <p:nvSpPr>
          <p:cNvPr id="25" name="직사각형 24">
            <a:extLst>
              <a:ext uri="{FF2B5EF4-FFF2-40B4-BE49-F238E27FC236}">
                <a16:creationId xmlns:a16="http://schemas.microsoft.com/office/drawing/2014/main" id="{89F20C0C-8CA4-481B-9061-664CF5EC8525}"/>
              </a:ext>
            </a:extLst>
          </p:cNvPr>
          <p:cNvSpPr/>
          <p:nvPr/>
        </p:nvSpPr>
        <p:spPr bwMode="auto">
          <a:xfrm>
            <a:off x="5039030" y="3780826"/>
            <a:ext cx="4680531" cy="810425"/>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ctr"/>
          <a:lstStyle/>
          <a:p>
            <a:pPr marL="171450" indent="-171450" defTabSz="914217" fontAlgn="ctr" latinLnBrk="0">
              <a:lnSpc>
                <a:spcPct val="115000"/>
              </a:lnSpc>
              <a:spcBef>
                <a:spcPct val="20000"/>
              </a:spcBef>
              <a:buFont typeface="Arial" panose="020B0604020202020204" pitchFamily="34" charset="0"/>
              <a:buChar char="•"/>
            </a:pPr>
            <a:r>
              <a:rPr kumimoji="1" lang="en-US" altLang="ko-KR" sz="900" kern="0" dirty="0">
                <a:latin typeface="현대하모니 L (Headings)"/>
                <a:ea typeface="현대산스 Text" panose="020B0600000101010101" pitchFamily="50" charset="-127"/>
              </a:rPr>
              <a:t>CEO - Speaker at 7 Environmental Tech. seminars / Awards in environmental competitions </a:t>
            </a:r>
            <a:br>
              <a:rPr kumimoji="1" lang="en-US" altLang="ko-KR" sz="900" kern="0" dirty="0">
                <a:latin typeface="현대하모니 L (Headings)"/>
                <a:ea typeface="현대산스 Text" panose="020B0600000101010101" pitchFamily="50" charset="-127"/>
              </a:rPr>
            </a:br>
            <a:r>
              <a:rPr kumimoji="1" lang="en-US" altLang="ko-KR" sz="900" kern="0" dirty="0">
                <a:latin typeface="현대하모니 L (Headings)"/>
                <a:ea typeface="현대산스 Text" panose="020B0600000101010101" pitchFamily="50" charset="-127"/>
              </a:rPr>
              <a:t>CTO - Dr. chemistry at Korea Uni.</a:t>
            </a:r>
            <a:br>
              <a:rPr kumimoji="1" lang="en-US" altLang="ko-KR" sz="900" kern="0" dirty="0">
                <a:latin typeface="현대하모니 L (Headings)"/>
                <a:ea typeface="현대산스 Text" panose="020B0600000101010101" pitchFamily="50" charset="-127"/>
              </a:rPr>
            </a:br>
            <a:r>
              <a:rPr kumimoji="1" lang="en-US" altLang="ko-KR" sz="900" kern="0" dirty="0">
                <a:latin typeface="현대하모니 L (Headings)"/>
                <a:ea typeface="현대산스 Text" panose="020B0600000101010101" pitchFamily="50" charset="-127"/>
              </a:rPr>
              <a:t>         - Development of new materials and 3 cases of commercialization</a:t>
            </a:r>
            <a:br>
              <a:rPr kumimoji="1" lang="en-US" altLang="ko-KR" sz="900" kern="0" dirty="0">
                <a:latin typeface="현대하모니 L (Headings)"/>
                <a:ea typeface="현대산스 Text" panose="020B0600000101010101" pitchFamily="50" charset="-127"/>
              </a:rPr>
            </a:br>
            <a:r>
              <a:rPr kumimoji="1" lang="en-US" altLang="ko-KR" sz="900" kern="0" dirty="0">
                <a:latin typeface="현대하모니 L (Headings)"/>
                <a:ea typeface="현대산스 Text" panose="020B0600000101010101" pitchFamily="50" charset="-127"/>
              </a:rPr>
              <a:t>Lawyer – Bachelor’s in BA at Seoul Uni. And graduate of the Law school</a:t>
            </a:r>
          </a:p>
          <a:p>
            <a:pPr marL="171450" indent="-171450" defTabSz="914217" fontAlgn="ctr" latinLnBrk="0">
              <a:lnSpc>
                <a:spcPct val="115000"/>
              </a:lnSpc>
              <a:spcBef>
                <a:spcPct val="20000"/>
              </a:spcBef>
              <a:buFont typeface="Arial" panose="020B0604020202020204" pitchFamily="34" charset="0"/>
              <a:buChar char="•"/>
            </a:pPr>
            <a:r>
              <a:rPr kumimoji="1" lang="en-US" altLang="ko-KR" sz="900" kern="0" dirty="0">
                <a:latin typeface="현대하모니 L (Headings)"/>
                <a:ea typeface="현대산스 Text" panose="020B0600000101010101" pitchFamily="50" charset="-127"/>
              </a:rPr>
              <a:t>Number of employees ( 21 )</a:t>
            </a:r>
            <a:endParaRPr kumimoji="1" lang="ko-KR" altLang="en-US" sz="900" kern="0" dirty="0">
              <a:latin typeface="현대하모니 L (Headings)"/>
              <a:ea typeface="현대산스 Text" panose="020B0600000101010101" pitchFamily="50" charset="-127"/>
            </a:endParaRPr>
          </a:p>
        </p:txBody>
      </p:sp>
      <p:sp>
        <p:nvSpPr>
          <p:cNvPr id="26" name="직사각형 25">
            <a:extLst>
              <a:ext uri="{FF2B5EF4-FFF2-40B4-BE49-F238E27FC236}">
                <a16:creationId xmlns:a16="http://schemas.microsoft.com/office/drawing/2014/main" id="{DEC9BC12-9771-4BBA-8797-5C2322C5B5CF}"/>
              </a:ext>
            </a:extLst>
          </p:cNvPr>
          <p:cNvSpPr/>
          <p:nvPr/>
        </p:nvSpPr>
        <p:spPr bwMode="auto">
          <a:xfrm>
            <a:off x="5039030" y="3504472"/>
            <a:ext cx="4680531" cy="225720"/>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현대하모니 L (Headings)"/>
                <a:ea typeface="현대산스 Text" panose="020B0600000101010101" pitchFamily="50" charset="-127"/>
              </a:rPr>
              <a:t>Founders/Team</a:t>
            </a:r>
            <a:endParaRPr kumimoji="1" lang="ko-KR" altLang="en-US" sz="1000" b="1" kern="0" dirty="0">
              <a:solidFill>
                <a:srgbClr val="000000"/>
              </a:solidFill>
              <a:latin typeface="현대하모니 L (Headings)"/>
              <a:ea typeface="현대산스 Text" panose="020B0600000101010101" pitchFamily="50" charset="-127"/>
            </a:endParaRPr>
          </a:p>
        </p:txBody>
      </p:sp>
      <p:sp>
        <p:nvSpPr>
          <p:cNvPr id="28" name="제목 1">
            <a:extLst>
              <a:ext uri="{FF2B5EF4-FFF2-40B4-BE49-F238E27FC236}">
                <a16:creationId xmlns:a16="http://schemas.microsoft.com/office/drawing/2014/main" id="{0E04E180-6865-4C25-9672-38041CB384CC}"/>
              </a:ext>
            </a:extLst>
          </p:cNvPr>
          <p:cNvSpPr txBox="1">
            <a:spLocks/>
          </p:cNvSpPr>
          <p:nvPr/>
        </p:nvSpPr>
        <p:spPr bwMode="auto">
          <a:xfrm>
            <a:off x="276198" y="50291"/>
            <a:ext cx="6884173" cy="5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defPPr>
              <a:defRPr lang="ko-KR"/>
            </a:defPPr>
            <a:lvl1pPr defTabSz="493920" eaLnBrk="0" fontAlgn="base" latinLnBrk="0" hangingPunct="0">
              <a:lnSpc>
                <a:spcPct val="130000"/>
              </a:lnSpc>
              <a:spcBef>
                <a:spcPct val="0"/>
              </a:spcBef>
              <a:spcAft>
                <a:spcPct val="0"/>
              </a:spcAft>
              <a:defRPr sz="2000" b="0" kern="400">
                <a:ln>
                  <a:solidFill>
                    <a:schemeClr val="tx1">
                      <a:lumMod val="50000"/>
                      <a:lumOff val="50000"/>
                      <a:alpha val="0"/>
                    </a:schemeClr>
                  </a:solidFill>
                </a:ln>
                <a:latin typeface="현대하모니 B" pitchFamily="18" charset="-127"/>
                <a:ea typeface="현대하모니 B" pitchFamily="18" charset="-127"/>
                <a:cs typeface="현대산스 Head Medium" panose="020B0600000101010101" pitchFamily="50" charset="-127"/>
              </a:defRPr>
            </a:lvl1pPr>
            <a:lvl2pPr algn="ctr" defTabSz="957056" eaLnBrk="0" fontAlgn="base" hangingPunct="0">
              <a:spcBef>
                <a:spcPct val="0"/>
              </a:spcBef>
              <a:spcAft>
                <a:spcPct val="0"/>
              </a:spcAft>
              <a:defRPr sz="4600">
                <a:latin typeface="맑은 고딕" pitchFamily="50" charset="-127"/>
                <a:ea typeface="맑은 고딕" pitchFamily="50" charset="-127"/>
              </a:defRPr>
            </a:lvl2pPr>
            <a:lvl3pPr algn="ctr" defTabSz="957056" eaLnBrk="0" fontAlgn="base" hangingPunct="0">
              <a:spcBef>
                <a:spcPct val="0"/>
              </a:spcBef>
              <a:spcAft>
                <a:spcPct val="0"/>
              </a:spcAft>
              <a:defRPr sz="4600">
                <a:latin typeface="맑은 고딕" pitchFamily="50" charset="-127"/>
                <a:ea typeface="맑은 고딕" pitchFamily="50" charset="-127"/>
              </a:defRPr>
            </a:lvl3pPr>
            <a:lvl4pPr algn="ctr" defTabSz="957056" eaLnBrk="0" fontAlgn="base" hangingPunct="0">
              <a:spcBef>
                <a:spcPct val="0"/>
              </a:spcBef>
              <a:spcAft>
                <a:spcPct val="0"/>
              </a:spcAft>
              <a:defRPr sz="4600">
                <a:latin typeface="맑은 고딕" pitchFamily="50" charset="-127"/>
                <a:ea typeface="맑은 고딕" pitchFamily="50" charset="-127"/>
              </a:defRPr>
            </a:lvl4pPr>
            <a:lvl5pPr algn="ctr" defTabSz="957056" eaLnBrk="0" fontAlgn="base" hangingPunct="0">
              <a:spcBef>
                <a:spcPct val="0"/>
              </a:spcBef>
              <a:spcAft>
                <a:spcPct val="0"/>
              </a:spcAft>
              <a:defRPr sz="4600">
                <a:latin typeface="맑은 고딕" pitchFamily="50" charset="-127"/>
                <a:ea typeface="맑은 고딕" pitchFamily="50" charset="-127"/>
              </a:defRPr>
            </a:lvl5pPr>
            <a:lvl6pPr marL="419757" algn="ctr" defTabSz="957569" fontAlgn="base">
              <a:spcBef>
                <a:spcPct val="0"/>
              </a:spcBef>
              <a:spcAft>
                <a:spcPct val="0"/>
              </a:spcAft>
              <a:defRPr sz="4600">
                <a:latin typeface="맑은 고딕" pitchFamily="50" charset="-127"/>
                <a:ea typeface="맑은 고딕" pitchFamily="50" charset="-127"/>
              </a:defRPr>
            </a:lvl6pPr>
            <a:lvl7pPr marL="839513" algn="ctr" defTabSz="957569" fontAlgn="base">
              <a:spcBef>
                <a:spcPct val="0"/>
              </a:spcBef>
              <a:spcAft>
                <a:spcPct val="0"/>
              </a:spcAft>
              <a:defRPr sz="4600">
                <a:latin typeface="맑은 고딕" pitchFamily="50" charset="-127"/>
                <a:ea typeface="맑은 고딕" pitchFamily="50" charset="-127"/>
              </a:defRPr>
            </a:lvl7pPr>
            <a:lvl8pPr marL="1259268" algn="ctr" defTabSz="957569" fontAlgn="base">
              <a:spcBef>
                <a:spcPct val="0"/>
              </a:spcBef>
              <a:spcAft>
                <a:spcPct val="0"/>
              </a:spcAft>
              <a:defRPr sz="4600">
                <a:latin typeface="맑은 고딕" pitchFamily="50" charset="-127"/>
                <a:ea typeface="맑은 고딕" pitchFamily="50" charset="-127"/>
              </a:defRPr>
            </a:lvl8pPr>
            <a:lvl9pPr marL="1679025" algn="ctr" defTabSz="957569" fontAlgn="base">
              <a:spcBef>
                <a:spcPct val="0"/>
              </a:spcBef>
              <a:spcAft>
                <a:spcPct val="0"/>
              </a:spcAft>
              <a:defRPr sz="4600">
                <a:latin typeface="맑은 고딕" pitchFamily="50" charset="-127"/>
                <a:ea typeface="맑은 고딕" pitchFamily="50" charset="-127"/>
              </a:defRPr>
            </a:lvl9pPr>
          </a:lstStyle>
          <a:p>
            <a:r>
              <a:rPr lang="en-US" altLang="ko-KR" sz="1800" b="1" u="sng" dirty="0" err="1">
                <a:latin typeface="현대산스 Text" panose="020B0600000101010101" pitchFamily="50" charset="-127"/>
                <a:ea typeface="현대산스 Text" panose="020B0600000101010101" pitchFamily="50" charset="-127"/>
              </a:rPr>
              <a:t>Terracle</a:t>
            </a:r>
            <a:endParaRPr lang="en-US" altLang="ko-KR" sz="1800" b="1" dirty="0">
              <a:latin typeface="현대산스 Text" panose="020B0600000101010101" pitchFamily="50" charset="-127"/>
              <a:ea typeface="현대산스 Text" panose="020B0600000101010101" pitchFamily="50" charset="-127"/>
            </a:endParaRPr>
          </a:p>
        </p:txBody>
      </p:sp>
      <p:sp>
        <p:nvSpPr>
          <p:cNvPr id="27" name="직사각형 26">
            <a:extLst>
              <a:ext uri="{FF2B5EF4-FFF2-40B4-BE49-F238E27FC236}">
                <a16:creationId xmlns:a16="http://schemas.microsoft.com/office/drawing/2014/main" id="{2F47275D-8289-472F-B6D2-DEBE1A69C1B6}"/>
              </a:ext>
            </a:extLst>
          </p:cNvPr>
          <p:cNvSpPr/>
          <p:nvPr/>
        </p:nvSpPr>
        <p:spPr bwMode="auto">
          <a:xfrm>
            <a:off x="184914" y="1206007"/>
            <a:ext cx="2394902" cy="228318"/>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현대하모니 L (Headings)"/>
                <a:ea typeface="현대산스 Text" panose="020B0600000101010101" pitchFamily="50" charset="-127"/>
              </a:rPr>
              <a:t>Information</a:t>
            </a:r>
            <a:endParaRPr kumimoji="1" lang="ko-KR" altLang="en-US" sz="1000" b="1" kern="0" dirty="0">
              <a:solidFill>
                <a:srgbClr val="000000"/>
              </a:solidFill>
              <a:latin typeface="현대하모니 L (Headings)"/>
              <a:ea typeface="현대산스 Text" panose="020B0600000101010101" pitchFamily="50" charset="-127"/>
            </a:endParaRPr>
          </a:p>
        </p:txBody>
      </p:sp>
      <p:sp>
        <p:nvSpPr>
          <p:cNvPr id="29" name="직사각형 28">
            <a:extLst>
              <a:ext uri="{FF2B5EF4-FFF2-40B4-BE49-F238E27FC236}">
                <a16:creationId xmlns:a16="http://schemas.microsoft.com/office/drawing/2014/main" id="{282F4963-6171-4B04-8A9F-F3847FF47203}"/>
              </a:ext>
            </a:extLst>
          </p:cNvPr>
          <p:cNvSpPr/>
          <p:nvPr/>
        </p:nvSpPr>
        <p:spPr bwMode="auto">
          <a:xfrm>
            <a:off x="2665379" y="1482361"/>
            <a:ext cx="2286826" cy="1974074"/>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ctr"/>
          <a:lstStyle/>
          <a:p>
            <a:pPr marL="171450" indent="-171450" defTabSz="914217" fontAlgn="ctr" latinLnBrk="0">
              <a:lnSpc>
                <a:spcPct val="115000"/>
              </a:lnSpc>
              <a:spcBef>
                <a:spcPct val="20000"/>
              </a:spcBef>
              <a:buFont typeface="Arial" panose="020B0604020202020204" pitchFamily="34" charset="0"/>
              <a:buChar char="•"/>
            </a:pPr>
            <a:r>
              <a:rPr kumimoji="1" lang="en-US" altLang="ko-KR" sz="900" kern="0" dirty="0">
                <a:solidFill>
                  <a:srgbClr val="000000"/>
                </a:solidFill>
                <a:latin typeface="현대하모니 L (Headings)"/>
                <a:ea typeface="현대산스 Text" panose="020B0600000101010101" pitchFamily="50" charset="-127"/>
              </a:rPr>
              <a:t>Seed – US $ 334,373 (21-22’)</a:t>
            </a:r>
            <a:br>
              <a:rPr kumimoji="1" lang="en-US" altLang="ko-KR" sz="900" kern="0" dirty="0">
                <a:solidFill>
                  <a:srgbClr val="000000"/>
                </a:solidFill>
                <a:latin typeface="현대하모니 L (Headings)"/>
                <a:ea typeface="현대산스 Text" panose="020B0600000101010101" pitchFamily="50" charset="-127"/>
              </a:rPr>
            </a:br>
            <a:r>
              <a:rPr kumimoji="1" lang="en-US" altLang="ko-KR" sz="900" kern="0" dirty="0">
                <a:solidFill>
                  <a:srgbClr val="000000"/>
                </a:solidFill>
                <a:latin typeface="현대하모니 L (Headings)"/>
                <a:ea typeface="현대산스 Text" panose="020B0600000101010101" pitchFamily="50" charset="-127"/>
              </a:rPr>
              <a:t>Series A – US $ 7.8M (24’)</a:t>
            </a:r>
          </a:p>
          <a:p>
            <a:pPr marL="171450" indent="-171450" defTabSz="914217" fontAlgn="ctr" latinLnBrk="0">
              <a:lnSpc>
                <a:spcPct val="115000"/>
              </a:lnSpc>
              <a:spcBef>
                <a:spcPct val="20000"/>
              </a:spcBef>
              <a:buFont typeface="Arial" panose="020B0604020202020204" pitchFamily="34" charset="0"/>
              <a:buChar char="•"/>
            </a:pPr>
            <a:r>
              <a:rPr kumimoji="1" lang="en-US" altLang="ko-KR" sz="900" kern="0" dirty="0">
                <a:solidFill>
                  <a:srgbClr val="000000"/>
                </a:solidFill>
                <a:latin typeface="현대하모니 L (Headings)"/>
                <a:ea typeface="현대산스 Text" panose="020B0600000101010101" pitchFamily="50" charset="-127"/>
              </a:rPr>
              <a:t>Series B – 25’ 1Q</a:t>
            </a:r>
          </a:p>
          <a:p>
            <a:pPr marL="171450" indent="-171450" defTabSz="914217" fontAlgn="ctr" latinLnBrk="0">
              <a:lnSpc>
                <a:spcPct val="115000"/>
              </a:lnSpc>
              <a:spcBef>
                <a:spcPct val="20000"/>
              </a:spcBef>
              <a:buFont typeface="Arial" panose="020B0604020202020204" pitchFamily="34" charset="0"/>
              <a:buChar char="•"/>
            </a:pPr>
            <a:r>
              <a:rPr kumimoji="1" lang="en-US" altLang="ko-KR" sz="900" kern="0" dirty="0">
                <a:solidFill>
                  <a:srgbClr val="000000"/>
                </a:solidFill>
                <a:latin typeface="현대하모니 L (Headings)"/>
                <a:ea typeface="현대산스 Text" panose="020B0600000101010101" pitchFamily="50" charset="-127"/>
              </a:rPr>
              <a:t>Current revenue -  US $ 473,000  (~ 24’)</a:t>
            </a:r>
          </a:p>
        </p:txBody>
      </p:sp>
      <p:sp>
        <p:nvSpPr>
          <p:cNvPr id="30" name="직사각형 29">
            <a:extLst>
              <a:ext uri="{FF2B5EF4-FFF2-40B4-BE49-F238E27FC236}">
                <a16:creationId xmlns:a16="http://schemas.microsoft.com/office/drawing/2014/main" id="{237410D0-ABC4-4312-AC0C-C5EEDA0C4531}"/>
              </a:ext>
            </a:extLst>
          </p:cNvPr>
          <p:cNvSpPr/>
          <p:nvPr/>
        </p:nvSpPr>
        <p:spPr bwMode="auto">
          <a:xfrm>
            <a:off x="2662172" y="1206007"/>
            <a:ext cx="2290034" cy="228318"/>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현대하모니 L (Headings)"/>
                <a:ea typeface="현대산스 Text" panose="020B0600000101010101" pitchFamily="50" charset="-127"/>
              </a:rPr>
              <a:t>Fundraising plans/Financials </a:t>
            </a:r>
            <a:endParaRPr kumimoji="1" lang="ko-KR" altLang="en-US" sz="1000" b="1" kern="0" dirty="0">
              <a:solidFill>
                <a:srgbClr val="000000"/>
              </a:solidFill>
              <a:latin typeface="현대하모니 L (Headings)"/>
              <a:ea typeface="현대산스 Text" panose="020B0600000101010101" pitchFamily="50" charset="-127"/>
            </a:endParaRPr>
          </a:p>
        </p:txBody>
      </p:sp>
      <p:sp>
        <p:nvSpPr>
          <p:cNvPr id="22" name="제목 1">
            <a:extLst>
              <a:ext uri="{FF2B5EF4-FFF2-40B4-BE49-F238E27FC236}">
                <a16:creationId xmlns:a16="http://schemas.microsoft.com/office/drawing/2014/main" id="{023A87C9-3362-46F4-B2A8-431DD5B12922}"/>
              </a:ext>
            </a:extLst>
          </p:cNvPr>
          <p:cNvSpPr txBox="1">
            <a:spLocks/>
          </p:cNvSpPr>
          <p:nvPr/>
        </p:nvSpPr>
        <p:spPr bwMode="auto">
          <a:xfrm>
            <a:off x="7708555" y="46521"/>
            <a:ext cx="1945411" cy="50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71988" bIns="0" numCol="1" rtlCol="0" anchor="ctr" anchorCtr="0" compatLnSpc="1">
            <a:prstTxWarp prst="textNoShape">
              <a:avLst/>
            </a:prstTxWarp>
            <a:noAutofit/>
          </a:bodyPr>
          <a:lstStyle>
            <a:defPPr>
              <a:defRPr lang="ko-KR"/>
            </a:defPPr>
            <a:lvl1pPr defTabSz="493920" eaLnBrk="0" fontAlgn="base" latinLnBrk="0" hangingPunct="0">
              <a:lnSpc>
                <a:spcPct val="130000"/>
              </a:lnSpc>
              <a:spcBef>
                <a:spcPct val="0"/>
              </a:spcBef>
              <a:spcAft>
                <a:spcPct val="0"/>
              </a:spcAft>
              <a:defRPr sz="2000" b="0" kern="400">
                <a:ln>
                  <a:solidFill>
                    <a:schemeClr val="tx1">
                      <a:lumMod val="50000"/>
                      <a:lumOff val="50000"/>
                      <a:alpha val="0"/>
                    </a:schemeClr>
                  </a:solidFill>
                </a:ln>
                <a:latin typeface="현대하모니 B" pitchFamily="18" charset="-127"/>
                <a:ea typeface="현대하모니 B" pitchFamily="18" charset="-127"/>
                <a:cs typeface="현대산스 Head Medium" panose="020B0600000101010101" pitchFamily="50" charset="-127"/>
              </a:defRPr>
            </a:lvl1pPr>
            <a:lvl2pPr algn="ctr" defTabSz="957056" eaLnBrk="0" fontAlgn="base" hangingPunct="0">
              <a:spcBef>
                <a:spcPct val="0"/>
              </a:spcBef>
              <a:spcAft>
                <a:spcPct val="0"/>
              </a:spcAft>
              <a:defRPr sz="4600">
                <a:latin typeface="맑은 고딕" pitchFamily="50" charset="-127"/>
                <a:ea typeface="맑은 고딕" pitchFamily="50" charset="-127"/>
              </a:defRPr>
            </a:lvl2pPr>
            <a:lvl3pPr algn="ctr" defTabSz="957056" eaLnBrk="0" fontAlgn="base" hangingPunct="0">
              <a:spcBef>
                <a:spcPct val="0"/>
              </a:spcBef>
              <a:spcAft>
                <a:spcPct val="0"/>
              </a:spcAft>
              <a:defRPr sz="4600">
                <a:latin typeface="맑은 고딕" pitchFamily="50" charset="-127"/>
                <a:ea typeface="맑은 고딕" pitchFamily="50" charset="-127"/>
              </a:defRPr>
            </a:lvl3pPr>
            <a:lvl4pPr algn="ctr" defTabSz="957056" eaLnBrk="0" fontAlgn="base" hangingPunct="0">
              <a:spcBef>
                <a:spcPct val="0"/>
              </a:spcBef>
              <a:spcAft>
                <a:spcPct val="0"/>
              </a:spcAft>
              <a:defRPr sz="4600">
                <a:latin typeface="맑은 고딕" pitchFamily="50" charset="-127"/>
                <a:ea typeface="맑은 고딕" pitchFamily="50" charset="-127"/>
              </a:defRPr>
            </a:lvl4pPr>
            <a:lvl5pPr algn="ctr" defTabSz="957056" eaLnBrk="0" fontAlgn="base" hangingPunct="0">
              <a:spcBef>
                <a:spcPct val="0"/>
              </a:spcBef>
              <a:spcAft>
                <a:spcPct val="0"/>
              </a:spcAft>
              <a:defRPr sz="4600">
                <a:latin typeface="맑은 고딕" pitchFamily="50" charset="-127"/>
                <a:ea typeface="맑은 고딕" pitchFamily="50" charset="-127"/>
              </a:defRPr>
            </a:lvl5pPr>
            <a:lvl6pPr marL="419757" algn="ctr" defTabSz="957569" fontAlgn="base">
              <a:spcBef>
                <a:spcPct val="0"/>
              </a:spcBef>
              <a:spcAft>
                <a:spcPct val="0"/>
              </a:spcAft>
              <a:defRPr sz="4600">
                <a:latin typeface="맑은 고딕" pitchFamily="50" charset="-127"/>
                <a:ea typeface="맑은 고딕" pitchFamily="50" charset="-127"/>
              </a:defRPr>
            </a:lvl6pPr>
            <a:lvl7pPr marL="839513" algn="ctr" defTabSz="957569" fontAlgn="base">
              <a:spcBef>
                <a:spcPct val="0"/>
              </a:spcBef>
              <a:spcAft>
                <a:spcPct val="0"/>
              </a:spcAft>
              <a:defRPr sz="4600">
                <a:latin typeface="맑은 고딕" pitchFamily="50" charset="-127"/>
                <a:ea typeface="맑은 고딕" pitchFamily="50" charset="-127"/>
              </a:defRPr>
            </a:lvl7pPr>
            <a:lvl8pPr marL="1259268" algn="ctr" defTabSz="957569" fontAlgn="base">
              <a:spcBef>
                <a:spcPct val="0"/>
              </a:spcBef>
              <a:spcAft>
                <a:spcPct val="0"/>
              </a:spcAft>
              <a:defRPr sz="4600">
                <a:latin typeface="맑은 고딕" pitchFamily="50" charset="-127"/>
                <a:ea typeface="맑은 고딕" pitchFamily="50" charset="-127"/>
              </a:defRPr>
            </a:lvl8pPr>
            <a:lvl9pPr marL="1679025" algn="ctr" defTabSz="957569" fontAlgn="base">
              <a:spcBef>
                <a:spcPct val="0"/>
              </a:spcBef>
              <a:spcAft>
                <a:spcPct val="0"/>
              </a:spcAft>
              <a:defRPr sz="4600">
                <a:latin typeface="맑은 고딕" pitchFamily="50" charset="-127"/>
                <a:ea typeface="맑은 고딕" pitchFamily="50" charset="-127"/>
              </a:defRPr>
            </a:lvl9pPr>
          </a:lstStyle>
          <a:p>
            <a:pPr algn="r"/>
            <a:endParaRPr lang="en-US" altLang="ko-KR" sz="1800" b="1" dirty="0">
              <a:latin typeface="현대산스 Text" panose="020B0600000101010101" pitchFamily="50" charset="-127"/>
              <a:ea typeface="현대산스 Text" panose="020B0600000101010101" pitchFamily="50" charset="-127"/>
            </a:endParaRPr>
          </a:p>
        </p:txBody>
      </p:sp>
      <p:sp>
        <p:nvSpPr>
          <p:cNvPr id="34" name="직사각형 33">
            <a:extLst>
              <a:ext uri="{FF2B5EF4-FFF2-40B4-BE49-F238E27FC236}">
                <a16:creationId xmlns:a16="http://schemas.microsoft.com/office/drawing/2014/main" id="{BF670439-2CEE-4800-894E-E5D8F0EB9B24}"/>
              </a:ext>
            </a:extLst>
          </p:cNvPr>
          <p:cNvSpPr/>
          <p:nvPr/>
        </p:nvSpPr>
        <p:spPr bwMode="auto">
          <a:xfrm>
            <a:off x="5043849" y="1201239"/>
            <a:ext cx="4678793" cy="2252599"/>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t"/>
          <a:lstStyle/>
          <a:p>
            <a:pPr algn="r" defTabSz="914217" fontAlgn="ctr" latinLnBrk="0">
              <a:lnSpc>
                <a:spcPct val="115000"/>
              </a:lnSpc>
              <a:spcBef>
                <a:spcPct val="20000"/>
              </a:spcBef>
            </a:pPr>
            <a:endParaRPr kumimoji="1" lang="en-US" altLang="ko-KR" sz="900" kern="0" dirty="0">
              <a:latin typeface="현대하모니 L (Headings)"/>
              <a:ea typeface="현대산스 Text" panose="020B0600000101010101" pitchFamily="50" charset="-127"/>
            </a:endParaRPr>
          </a:p>
        </p:txBody>
      </p:sp>
      <p:sp>
        <p:nvSpPr>
          <p:cNvPr id="35" name="제목 1">
            <a:extLst>
              <a:ext uri="{FF2B5EF4-FFF2-40B4-BE49-F238E27FC236}">
                <a16:creationId xmlns:a16="http://schemas.microsoft.com/office/drawing/2014/main" id="{DE9C524A-4653-404B-9291-77D9F31FD6F2}"/>
              </a:ext>
            </a:extLst>
          </p:cNvPr>
          <p:cNvSpPr txBox="1">
            <a:spLocks/>
          </p:cNvSpPr>
          <p:nvPr/>
        </p:nvSpPr>
        <p:spPr bwMode="auto">
          <a:xfrm>
            <a:off x="6891473" y="50290"/>
            <a:ext cx="740635" cy="50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ctr" anchorCtr="0" compatLnSpc="1">
            <a:prstTxWarp prst="textNoShape">
              <a:avLst/>
            </a:prstTxWarp>
            <a:noAutofit/>
          </a:bodyPr>
          <a:lstStyle>
            <a:defPPr>
              <a:defRPr lang="ko-KR"/>
            </a:defPPr>
            <a:lvl1pPr defTabSz="493920" eaLnBrk="0" fontAlgn="base" latinLnBrk="0" hangingPunct="0">
              <a:lnSpc>
                <a:spcPct val="130000"/>
              </a:lnSpc>
              <a:spcBef>
                <a:spcPct val="0"/>
              </a:spcBef>
              <a:spcAft>
                <a:spcPct val="0"/>
              </a:spcAft>
              <a:defRPr sz="2000" b="0" kern="400">
                <a:ln>
                  <a:solidFill>
                    <a:schemeClr val="tx1">
                      <a:lumMod val="50000"/>
                      <a:lumOff val="50000"/>
                      <a:alpha val="0"/>
                    </a:schemeClr>
                  </a:solidFill>
                </a:ln>
                <a:latin typeface="현대하모니 B" pitchFamily="18" charset="-127"/>
                <a:ea typeface="현대하모니 B" pitchFamily="18" charset="-127"/>
                <a:cs typeface="현대산스 Head Medium" panose="020B0600000101010101" pitchFamily="50" charset="-127"/>
              </a:defRPr>
            </a:lvl1pPr>
            <a:lvl2pPr algn="ctr" defTabSz="957056" eaLnBrk="0" fontAlgn="base" hangingPunct="0">
              <a:spcBef>
                <a:spcPct val="0"/>
              </a:spcBef>
              <a:spcAft>
                <a:spcPct val="0"/>
              </a:spcAft>
              <a:defRPr sz="4600">
                <a:latin typeface="맑은 고딕" pitchFamily="50" charset="-127"/>
                <a:ea typeface="맑은 고딕" pitchFamily="50" charset="-127"/>
              </a:defRPr>
            </a:lvl2pPr>
            <a:lvl3pPr algn="ctr" defTabSz="957056" eaLnBrk="0" fontAlgn="base" hangingPunct="0">
              <a:spcBef>
                <a:spcPct val="0"/>
              </a:spcBef>
              <a:spcAft>
                <a:spcPct val="0"/>
              </a:spcAft>
              <a:defRPr sz="4600">
                <a:latin typeface="맑은 고딕" pitchFamily="50" charset="-127"/>
                <a:ea typeface="맑은 고딕" pitchFamily="50" charset="-127"/>
              </a:defRPr>
            </a:lvl3pPr>
            <a:lvl4pPr algn="ctr" defTabSz="957056" eaLnBrk="0" fontAlgn="base" hangingPunct="0">
              <a:spcBef>
                <a:spcPct val="0"/>
              </a:spcBef>
              <a:spcAft>
                <a:spcPct val="0"/>
              </a:spcAft>
              <a:defRPr sz="4600">
                <a:latin typeface="맑은 고딕" pitchFamily="50" charset="-127"/>
                <a:ea typeface="맑은 고딕" pitchFamily="50" charset="-127"/>
              </a:defRPr>
            </a:lvl4pPr>
            <a:lvl5pPr algn="ctr" defTabSz="957056" eaLnBrk="0" fontAlgn="base" hangingPunct="0">
              <a:spcBef>
                <a:spcPct val="0"/>
              </a:spcBef>
              <a:spcAft>
                <a:spcPct val="0"/>
              </a:spcAft>
              <a:defRPr sz="4600">
                <a:latin typeface="맑은 고딕" pitchFamily="50" charset="-127"/>
                <a:ea typeface="맑은 고딕" pitchFamily="50" charset="-127"/>
              </a:defRPr>
            </a:lvl5pPr>
            <a:lvl6pPr marL="419757" algn="ctr" defTabSz="957569" fontAlgn="base">
              <a:spcBef>
                <a:spcPct val="0"/>
              </a:spcBef>
              <a:spcAft>
                <a:spcPct val="0"/>
              </a:spcAft>
              <a:defRPr sz="4600">
                <a:latin typeface="맑은 고딕" pitchFamily="50" charset="-127"/>
                <a:ea typeface="맑은 고딕" pitchFamily="50" charset="-127"/>
              </a:defRPr>
            </a:lvl6pPr>
            <a:lvl7pPr marL="839513" algn="ctr" defTabSz="957569" fontAlgn="base">
              <a:spcBef>
                <a:spcPct val="0"/>
              </a:spcBef>
              <a:spcAft>
                <a:spcPct val="0"/>
              </a:spcAft>
              <a:defRPr sz="4600">
                <a:latin typeface="맑은 고딕" pitchFamily="50" charset="-127"/>
                <a:ea typeface="맑은 고딕" pitchFamily="50" charset="-127"/>
              </a:defRPr>
            </a:lvl7pPr>
            <a:lvl8pPr marL="1259268" algn="ctr" defTabSz="957569" fontAlgn="base">
              <a:spcBef>
                <a:spcPct val="0"/>
              </a:spcBef>
              <a:spcAft>
                <a:spcPct val="0"/>
              </a:spcAft>
              <a:defRPr sz="4600">
                <a:latin typeface="맑은 고딕" pitchFamily="50" charset="-127"/>
                <a:ea typeface="맑은 고딕" pitchFamily="50" charset="-127"/>
              </a:defRPr>
            </a:lvl8pPr>
            <a:lvl9pPr marL="1679025" algn="ctr" defTabSz="957569" fontAlgn="base">
              <a:spcBef>
                <a:spcPct val="0"/>
              </a:spcBef>
              <a:spcAft>
                <a:spcPct val="0"/>
              </a:spcAft>
              <a:defRPr sz="4600">
                <a:latin typeface="맑은 고딕" pitchFamily="50" charset="-127"/>
                <a:ea typeface="맑은 고딕" pitchFamily="50" charset="-127"/>
              </a:defRPr>
            </a:lvl9pPr>
          </a:lstStyle>
          <a:p>
            <a:pPr algn="ctr"/>
            <a:r>
              <a:rPr lang="en-US" altLang="ko-KR" sz="1000" b="1" dirty="0">
                <a:latin typeface="현대산스 Text" panose="020B0600000101010101" pitchFamily="50" charset="-127"/>
                <a:ea typeface="현대산스 Text" panose="020B0600000101010101" pitchFamily="50" charset="-127"/>
              </a:rPr>
              <a:t>Documents (IR deck)</a:t>
            </a:r>
          </a:p>
        </p:txBody>
      </p:sp>
      <p:sp>
        <p:nvSpPr>
          <p:cNvPr id="37" name="TextBox 36"/>
          <p:cNvSpPr txBox="1"/>
          <p:nvPr/>
        </p:nvSpPr>
        <p:spPr>
          <a:xfrm>
            <a:off x="5261269" y="3180941"/>
            <a:ext cx="4505796" cy="246182"/>
          </a:xfrm>
          <a:prstGeom prst="rect">
            <a:avLst/>
          </a:prstGeom>
          <a:noFill/>
        </p:spPr>
        <p:txBody>
          <a:bodyPr wrap="square" rtlCol="0">
            <a:spAutoFit/>
          </a:bodyPr>
          <a:lstStyle/>
          <a:p>
            <a:pPr algn="ctr"/>
            <a:r>
              <a:rPr lang="en-US" sz="1000" u="sng" dirty="0">
                <a:latin typeface="현대하모니 L (Headings)"/>
                <a:ea typeface="현대산스 Text" panose="020B0600000101010101" pitchFamily="34" charset="-127"/>
              </a:rPr>
              <a:t>Showcase startup’s solution</a:t>
            </a:r>
            <a:endParaRPr lang="en-US" sz="900" u="sng" dirty="0">
              <a:latin typeface="현대하모니 L (Headings)"/>
              <a:ea typeface="현대산스 Text" panose="020B0600000101010101" pitchFamily="34" charset="-127"/>
            </a:endParaRPr>
          </a:p>
        </p:txBody>
      </p:sp>
      <p:sp>
        <p:nvSpPr>
          <p:cNvPr id="5" name="Rectangle 4">
            <a:extLst>
              <a:ext uri="{FF2B5EF4-FFF2-40B4-BE49-F238E27FC236}">
                <a16:creationId xmlns:a16="http://schemas.microsoft.com/office/drawing/2014/main" id="{50DD5EC7-69A6-A4E3-215F-3A0A5E94737A}"/>
              </a:ext>
            </a:extLst>
          </p:cNvPr>
          <p:cNvSpPr/>
          <p:nvPr/>
        </p:nvSpPr>
        <p:spPr>
          <a:xfrm>
            <a:off x="7931772" y="86265"/>
            <a:ext cx="1545201" cy="4316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Logo</a:t>
            </a:r>
          </a:p>
        </p:txBody>
      </p:sp>
      <p:sp>
        <p:nvSpPr>
          <p:cNvPr id="9" name="Rectangle 8">
            <a:extLst>
              <a:ext uri="{FF2B5EF4-FFF2-40B4-BE49-F238E27FC236}">
                <a16:creationId xmlns:a16="http://schemas.microsoft.com/office/drawing/2014/main" id="{6C50F7F4-DB23-FCFB-605C-A7793FE89025}"/>
              </a:ext>
            </a:extLst>
          </p:cNvPr>
          <p:cNvSpPr/>
          <p:nvPr/>
        </p:nvSpPr>
        <p:spPr>
          <a:xfrm>
            <a:off x="5245768" y="1482316"/>
            <a:ext cx="4307652" cy="16598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 name="직사각형 25">
            <a:extLst>
              <a:ext uri="{FF2B5EF4-FFF2-40B4-BE49-F238E27FC236}">
                <a16:creationId xmlns:a16="http://schemas.microsoft.com/office/drawing/2014/main" id="{E74431A2-10DE-4F30-279C-8B9F8610D279}"/>
              </a:ext>
            </a:extLst>
          </p:cNvPr>
          <p:cNvSpPr/>
          <p:nvPr/>
        </p:nvSpPr>
        <p:spPr bwMode="auto">
          <a:xfrm>
            <a:off x="5039029" y="4647099"/>
            <a:ext cx="4680531" cy="225720"/>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현대하모니 L (Headings)"/>
                <a:ea typeface="현대산스 Text" panose="020B0600000101010101" pitchFamily="50" charset="-127"/>
              </a:rPr>
              <a:t>Traction </a:t>
            </a:r>
            <a:endParaRPr kumimoji="1" lang="ko-KR" altLang="en-US" sz="1000" b="1" kern="0" dirty="0">
              <a:solidFill>
                <a:srgbClr val="000000"/>
              </a:solidFill>
              <a:latin typeface="현대하모니 L (Headings)"/>
              <a:ea typeface="현대산스 Text" panose="020B0600000101010101" pitchFamily="50" charset="-127"/>
            </a:endParaRPr>
          </a:p>
        </p:txBody>
      </p:sp>
      <p:sp>
        <p:nvSpPr>
          <p:cNvPr id="11" name="직사각형 24">
            <a:extLst>
              <a:ext uri="{FF2B5EF4-FFF2-40B4-BE49-F238E27FC236}">
                <a16:creationId xmlns:a16="http://schemas.microsoft.com/office/drawing/2014/main" id="{3AB71D0D-1E97-18CC-3142-C1B7C669A1BF}"/>
              </a:ext>
            </a:extLst>
          </p:cNvPr>
          <p:cNvSpPr/>
          <p:nvPr/>
        </p:nvSpPr>
        <p:spPr bwMode="auto">
          <a:xfrm>
            <a:off x="5039028" y="4923453"/>
            <a:ext cx="4680531" cy="810425"/>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ctr"/>
          <a:lstStyle/>
          <a:p>
            <a:pPr marL="171450" indent="-171450" defTabSz="914217" fontAlgn="ctr" latinLnBrk="0">
              <a:lnSpc>
                <a:spcPct val="115000"/>
              </a:lnSpc>
              <a:spcBef>
                <a:spcPct val="20000"/>
              </a:spcBef>
              <a:buFont typeface="Arial" panose="020B0604020202020204" pitchFamily="34" charset="0"/>
              <a:buChar char="•"/>
            </a:pPr>
            <a:r>
              <a:rPr lang="en-US" altLang="ko-KR" sz="900" dirty="0"/>
              <a:t>We are undertaking projects to supply recycled materials to the film, textile, food, automotive, paint, and electronics sectors. Additionally, we assist clients in establishing closed-loop systems for each product category by recycling production waste or other designated waste streams</a:t>
            </a:r>
          </a:p>
          <a:p>
            <a:pPr marL="171450" indent="-171450" defTabSz="914217" fontAlgn="ctr" latinLnBrk="0">
              <a:lnSpc>
                <a:spcPct val="115000"/>
              </a:lnSpc>
              <a:spcBef>
                <a:spcPct val="20000"/>
              </a:spcBef>
              <a:buFont typeface="Arial" panose="020B0604020202020204" pitchFamily="34" charset="0"/>
              <a:buChar char="•"/>
            </a:pPr>
            <a:r>
              <a:rPr lang="en-US" altLang="ko-KR" sz="900" dirty="0"/>
              <a:t>We are currently building an automated plant capable of recycling 10 tons per day</a:t>
            </a:r>
            <a:endParaRPr kumimoji="1" lang="ko-KR" altLang="en-US" sz="900" kern="0" dirty="0">
              <a:latin typeface="현대하모니 L (Headings)"/>
              <a:ea typeface="현대산스 Text" panose="020B0600000101010101" pitchFamily="50" charset="-127"/>
            </a:endParaRPr>
          </a:p>
        </p:txBody>
      </p:sp>
      <p:sp>
        <p:nvSpPr>
          <p:cNvPr id="13" name="TextBox 12">
            <a:extLst>
              <a:ext uri="{FF2B5EF4-FFF2-40B4-BE49-F238E27FC236}">
                <a16:creationId xmlns:a16="http://schemas.microsoft.com/office/drawing/2014/main" id="{5791F7B4-6C8B-2B37-ED6A-ACD8724B7538}"/>
              </a:ext>
            </a:extLst>
          </p:cNvPr>
          <p:cNvSpPr txBox="1"/>
          <p:nvPr/>
        </p:nvSpPr>
        <p:spPr>
          <a:xfrm>
            <a:off x="309071" y="6461951"/>
            <a:ext cx="4952198" cy="230832"/>
          </a:xfrm>
          <a:prstGeom prst="rect">
            <a:avLst/>
          </a:prstGeom>
          <a:noFill/>
        </p:spPr>
        <p:txBody>
          <a:bodyPr wrap="square">
            <a:spAutoFit/>
          </a:bodyPr>
          <a:lstStyle/>
          <a:p>
            <a:r>
              <a:rPr lang="en-US" altLang="ko-KR" sz="900" dirty="0">
                <a:latin typeface="현대하모니 L (Headings)"/>
                <a:ea typeface="현대하모니 L" panose="02020603020101020101" pitchFamily="18" charset="-127"/>
                <a:sym typeface="Wingdings" panose="05000000000000000000" pitchFamily="2" charset="2"/>
              </a:rPr>
              <a:t>Website: [www.terracle.im]</a:t>
            </a:r>
            <a:endParaRPr lang="en-US" sz="900" dirty="0"/>
          </a:p>
        </p:txBody>
      </p:sp>
      <p:pic>
        <p:nvPicPr>
          <p:cNvPr id="3" name="그림 2">
            <a:extLst>
              <a:ext uri="{FF2B5EF4-FFF2-40B4-BE49-F238E27FC236}">
                <a16:creationId xmlns:a16="http://schemas.microsoft.com/office/drawing/2014/main" id="{ECCE761F-3665-4CCB-8EA2-81D0EA8066D7}"/>
              </a:ext>
            </a:extLst>
          </p:cNvPr>
          <p:cNvPicPr>
            <a:picLocks noChangeAspect="1"/>
          </p:cNvPicPr>
          <p:nvPr/>
        </p:nvPicPr>
        <p:blipFill rotWithShape="1">
          <a:blip r:embed="rId3"/>
          <a:srcRect t="18646"/>
          <a:stretch/>
        </p:blipFill>
        <p:spPr>
          <a:xfrm>
            <a:off x="5509357" y="2404542"/>
            <a:ext cx="2081326" cy="698599"/>
          </a:xfrm>
          <a:prstGeom prst="rect">
            <a:avLst/>
          </a:prstGeom>
        </p:spPr>
      </p:pic>
      <p:pic>
        <p:nvPicPr>
          <p:cNvPr id="6" name="그림 5">
            <a:extLst>
              <a:ext uri="{FF2B5EF4-FFF2-40B4-BE49-F238E27FC236}">
                <a16:creationId xmlns:a16="http://schemas.microsoft.com/office/drawing/2014/main" id="{8238CD44-2D3C-476A-BB63-AD266CD9B0AB}"/>
              </a:ext>
            </a:extLst>
          </p:cNvPr>
          <p:cNvPicPr>
            <a:picLocks noChangeAspect="1"/>
          </p:cNvPicPr>
          <p:nvPr/>
        </p:nvPicPr>
        <p:blipFill rotWithShape="1">
          <a:blip r:embed="rId4"/>
          <a:srcRect l="788" t="1688" r="14853" b="15309"/>
          <a:stretch/>
        </p:blipFill>
        <p:spPr>
          <a:xfrm>
            <a:off x="5400864" y="1531143"/>
            <a:ext cx="2298313" cy="868939"/>
          </a:xfrm>
          <a:prstGeom prst="rect">
            <a:avLst/>
          </a:prstGeom>
        </p:spPr>
      </p:pic>
      <p:pic>
        <p:nvPicPr>
          <p:cNvPr id="49" name="그림 48">
            <a:extLst>
              <a:ext uri="{FF2B5EF4-FFF2-40B4-BE49-F238E27FC236}">
                <a16:creationId xmlns:a16="http://schemas.microsoft.com/office/drawing/2014/main" id="{7AECFE30-56CF-4E34-902C-44FF69939C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9964" y="1611218"/>
            <a:ext cx="1655151" cy="1241070"/>
          </a:xfrm>
          <a:prstGeom prst="rect">
            <a:avLst/>
          </a:prstGeom>
        </p:spPr>
      </p:pic>
      <p:sp>
        <p:nvSpPr>
          <p:cNvPr id="7" name="TextBox 6">
            <a:extLst>
              <a:ext uri="{FF2B5EF4-FFF2-40B4-BE49-F238E27FC236}">
                <a16:creationId xmlns:a16="http://schemas.microsoft.com/office/drawing/2014/main" id="{C200746C-8970-44EC-89F4-1429AB49C270}"/>
              </a:ext>
            </a:extLst>
          </p:cNvPr>
          <p:cNvSpPr txBox="1"/>
          <p:nvPr/>
        </p:nvSpPr>
        <p:spPr>
          <a:xfrm>
            <a:off x="7651937" y="2851817"/>
            <a:ext cx="1901483" cy="230832"/>
          </a:xfrm>
          <a:prstGeom prst="rect">
            <a:avLst/>
          </a:prstGeom>
          <a:noFill/>
        </p:spPr>
        <p:txBody>
          <a:bodyPr wrap="none" rtlCol="0">
            <a:spAutoFit/>
          </a:bodyPr>
          <a:lstStyle/>
          <a:p>
            <a:r>
              <a:rPr lang="en-US" altLang="ko-KR" sz="900" dirty="0" err="1"/>
              <a:t>Terracle’s</a:t>
            </a:r>
            <a:r>
              <a:rPr lang="en-US" altLang="ko-KR" sz="900" dirty="0"/>
              <a:t> automatic pilot factory</a:t>
            </a:r>
            <a:endParaRPr lang="ko-KR" altLang="en-US" sz="900" dirty="0"/>
          </a:p>
        </p:txBody>
      </p:sp>
      <p:graphicFrame>
        <p:nvGraphicFramePr>
          <p:cNvPr id="2" name="표 1">
            <a:extLst>
              <a:ext uri="{FF2B5EF4-FFF2-40B4-BE49-F238E27FC236}">
                <a16:creationId xmlns:a16="http://schemas.microsoft.com/office/drawing/2014/main" id="{7AD80CFD-3EDF-82C9-64E1-C3E1FA13E613}"/>
              </a:ext>
            </a:extLst>
          </p:cNvPr>
          <p:cNvGraphicFramePr>
            <a:graphicFrameLocks noGrp="1"/>
          </p:cNvGraphicFramePr>
          <p:nvPr>
            <p:extLst>
              <p:ext uri="{D42A27DB-BD31-4B8C-83A1-F6EECF244321}">
                <p14:modId xmlns:p14="http://schemas.microsoft.com/office/powerpoint/2010/main" val="3475550747"/>
              </p:ext>
            </p:extLst>
          </p:nvPr>
        </p:nvGraphicFramePr>
        <p:xfrm>
          <a:off x="190372" y="1480390"/>
          <a:ext cx="2394903" cy="1974072"/>
        </p:xfrm>
        <a:graphic>
          <a:graphicData uri="http://schemas.openxmlformats.org/drawingml/2006/table">
            <a:tbl>
              <a:tblPr/>
              <a:tblGrid>
                <a:gridCol w="613098">
                  <a:extLst>
                    <a:ext uri="{9D8B030D-6E8A-4147-A177-3AD203B41FA5}">
                      <a16:colId xmlns:a16="http://schemas.microsoft.com/office/drawing/2014/main" val="1307623732"/>
                    </a:ext>
                  </a:extLst>
                </a:gridCol>
                <a:gridCol w="736913">
                  <a:extLst>
                    <a:ext uri="{9D8B030D-6E8A-4147-A177-3AD203B41FA5}">
                      <a16:colId xmlns:a16="http://schemas.microsoft.com/office/drawing/2014/main" val="1674924972"/>
                    </a:ext>
                  </a:extLst>
                </a:gridCol>
                <a:gridCol w="451734">
                  <a:extLst>
                    <a:ext uri="{9D8B030D-6E8A-4147-A177-3AD203B41FA5}">
                      <a16:colId xmlns:a16="http://schemas.microsoft.com/office/drawing/2014/main" val="664364895"/>
                    </a:ext>
                  </a:extLst>
                </a:gridCol>
                <a:gridCol w="593158">
                  <a:extLst>
                    <a:ext uri="{9D8B030D-6E8A-4147-A177-3AD203B41FA5}">
                      <a16:colId xmlns:a16="http://schemas.microsoft.com/office/drawing/2014/main" val="1275658692"/>
                    </a:ext>
                  </a:extLst>
                </a:gridCol>
              </a:tblGrid>
              <a:tr h="412139">
                <a:tc>
                  <a:txBody>
                    <a:bodyPr/>
                    <a:lstStyle>
                      <a:lvl1pPr marL="0" algn="l" defTabSz="914400" rtl="0" eaLnBrk="1" latinLnBrk="1" hangingPunct="1">
                        <a:defRPr sz="1800" kern="1200">
                          <a:solidFill>
                            <a:schemeClr val="tx1"/>
                          </a:solidFill>
                          <a:latin typeface="굴림"/>
                          <a:ea typeface="굴림"/>
                          <a:cs typeface=""/>
                        </a:defRPr>
                      </a:lvl1pPr>
                      <a:lvl2pPr marL="457200" algn="l" defTabSz="914400" rtl="0" eaLnBrk="1" latinLnBrk="1" hangingPunct="1">
                        <a:defRPr sz="1800" kern="1200">
                          <a:solidFill>
                            <a:schemeClr val="tx1"/>
                          </a:solidFill>
                          <a:latin typeface="굴림"/>
                          <a:ea typeface="굴림"/>
                          <a:cs typeface=""/>
                        </a:defRPr>
                      </a:lvl2pPr>
                      <a:lvl3pPr marL="914400" algn="l" defTabSz="914400" rtl="0" eaLnBrk="1" latinLnBrk="1" hangingPunct="1">
                        <a:defRPr sz="1800" kern="1200">
                          <a:solidFill>
                            <a:schemeClr val="tx1"/>
                          </a:solidFill>
                          <a:latin typeface="굴림"/>
                          <a:ea typeface="굴림"/>
                          <a:cs typeface=""/>
                        </a:defRPr>
                      </a:lvl3pPr>
                      <a:lvl4pPr marL="1371600" algn="l" defTabSz="914400" rtl="0" eaLnBrk="1" latinLnBrk="1" hangingPunct="1">
                        <a:defRPr sz="1800" kern="1200">
                          <a:solidFill>
                            <a:schemeClr val="tx1"/>
                          </a:solidFill>
                          <a:latin typeface="굴림"/>
                          <a:ea typeface="굴림"/>
                          <a:cs typeface=""/>
                        </a:defRPr>
                      </a:lvl4pPr>
                      <a:lvl5pPr marL="1828800" algn="l" defTabSz="914400" rtl="0" eaLnBrk="1" latinLnBrk="1" hangingPunct="1">
                        <a:defRPr sz="1800" kern="1200">
                          <a:solidFill>
                            <a:schemeClr val="tx1"/>
                          </a:solidFill>
                          <a:latin typeface="굴림"/>
                          <a:ea typeface="굴림"/>
                          <a:cs typeface=""/>
                        </a:defRPr>
                      </a:lvl5pPr>
                      <a:lvl6pPr marL="2286000" algn="l" defTabSz="914400" rtl="0" eaLnBrk="1" latinLnBrk="1" hangingPunct="1">
                        <a:defRPr sz="1800" kern="1200">
                          <a:solidFill>
                            <a:schemeClr val="tx1"/>
                          </a:solidFill>
                          <a:latin typeface="굴림"/>
                          <a:ea typeface="굴림"/>
                          <a:cs typeface=""/>
                        </a:defRPr>
                      </a:lvl6pPr>
                      <a:lvl7pPr marL="2743200" algn="l" defTabSz="914400" rtl="0" eaLnBrk="1" latinLnBrk="1" hangingPunct="1">
                        <a:defRPr sz="1800" kern="1200">
                          <a:solidFill>
                            <a:schemeClr val="tx1"/>
                          </a:solidFill>
                          <a:latin typeface="굴림"/>
                          <a:ea typeface="굴림"/>
                          <a:cs typeface=""/>
                        </a:defRPr>
                      </a:lvl7pPr>
                      <a:lvl8pPr marL="3200400" algn="l" defTabSz="914400" rtl="0" eaLnBrk="1" latinLnBrk="1" hangingPunct="1">
                        <a:defRPr sz="1800" kern="1200">
                          <a:solidFill>
                            <a:schemeClr val="tx1"/>
                          </a:solidFill>
                          <a:latin typeface="굴림"/>
                          <a:ea typeface="굴림"/>
                          <a:cs typeface=""/>
                        </a:defRPr>
                      </a:lvl8pPr>
                      <a:lvl9pPr marL="3657600" algn="l" defTabSz="914400" rtl="0" eaLnBrk="1" latinLnBrk="1" hangingPunct="1">
                        <a:defRPr sz="1800" kern="1200">
                          <a:solidFill>
                            <a:schemeClr val="tx1"/>
                          </a:solidFill>
                          <a:latin typeface="굴림"/>
                          <a:ea typeface="굴림"/>
                          <a:cs typeface=""/>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rPr>
                        <a:t>Founded</a:t>
                      </a:r>
                      <a:endParaRPr kumimoji="1" lang="ko-KR" altLang="en-US"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0" marR="0" marT="45732" marB="45732" anchor="ctr" horzOverflow="overflow">
                    <a:lnL w="6350" cap="flat" cmpd="sng" algn="ctr">
                      <a:solidFill>
                        <a:schemeClr val="bg1">
                          <a:lumMod val="50000"/>
                        </a:scheme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defRPr/>
                      </a:pPr>
                      <a:r>
                        <a:rPr kumimoji="1" lang="de-DE"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rPr>
                        <a:t>2021</a:t>
                      </a:r>
                      <a:endParaRPr kumimoji="1" lang="ko-KR" altLang="en-US"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71988" marR="3599" marT="45713" marB="45713"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cs typeface=""/>
                        </a:defRPr>
                      </a:lvl1pPr>
                      <a:lvl2pPr marL="457200" algn="l" defTabSz="914400" rtl="0" eaLnBrk="1" latinLnBrk="1" hangingPunct="1">
                        <a:defRPr sz="1800" kern="1200">
                          <a:solidFill>
                            <a:schemeClr val="tx1"/>
                          </a:solidFill>
                          <a:latin typeface="굴림"/>
                          <a:ea typeface="굴림"/>
                          <a:cs typeface=""/>
                        </a:defRPr>
                      </a:lvl2pPr>
                      <a:lvl3pPr marL="914400" algn="l" defTabSz="914400" rtl="0" eaLnBrk="1" latinLnBrk="1" hangingPunct="1">
                        <a:defRPr sz="1800" kern="1200">
                          <a:solidFill>
                            <a:schemeClr val="tx1"/>
                          </a:solidFill>
                          <a:latin typeface="굴림"/>
                          <a:ea typeface="굴림"/>
                          <a:cs typeface=""/>
                        </a:defRPr>
                      </a:lvl3pPr>
                      <a:lvl4pPr marL="1371600" algn="l" defTabSz="914400" rtl="0" eaLnBrk="1" latinLnBrk="1" hangingPunct="1">
                        <a:defRPr sz="1800" kern="1200">
                          <a:solidFill>
                            <a:schemeClr val="tx1"/>
                          </a:solidFill>
                          <a:latin typeface="굴림"/>
                          <a:ea typeface="굴림"/>
                          <a:cs typeface=""/>
                        </a:defRPr>
                      </a:lvl4pPr>
                      <a:lvl5pPr marL="1828800" algn="l" defTabSz="914400" rtl="0" eaLnBrk="1" latinLnBrk="1" hangingPunct="1">
                        <a:defRPr sz="1800" kern="1200">
                          <a:solidFill>
                            <a:schemeClr val="tx1"/>
                          </a:solidFill>
                          <a:latin typeface="굴림"/>
                          <a:ea typeface="굴림"/>
                          <a:cs typeface=""/>
                        </a:defRPr>
                      </a:lvl5pPr>
                      <a:lvl6pPr marL="2286000" algn="l" defTabSz="914400" rtl="0" eaLnBrk="1" latinLnBrk="1" hangingPunct="1">
                        <a:defRPr sz="1800" kern="1200">
                          <a:solidFill>
                            <a:schemeClr val="tx1"/>
                          </a:solidFill>
                          <a:latin typeface="굴림"/>
                          <a:ea typeface="굴림"/>
                          <a:cs typeface=""/>
                        </a:defRPr>
                      </a:lvl6pPr>
                      <a:lvl7pPr marL="2743200" algn="l" defTabSz="914400" rtl="0" eaLnBrk="1" latinLnBrk="1" hangingPunct="1">
                        <a:defRPr sz="1800" kern="1200">
                          <a:solidFill>
                            <a:schemeClr val="tx1"/>
                          </a:solidFill>
                          <a:latin typeface="굴림"/>
                          <a:ea typeface="굴림"/>
                          <a:cs typeface=""/>
                        </a:defRPr>
                      </a:lvl7pPr>
                      <a:lvl8pPr marL="3200400" algn="l" defTabSz="914400" rtl="0" eaLnBrk="1" latinLnBrk="1" hangingPunct="1">
                        <a:defRPr sz="1800" kern="1200">
                          <a:solidFill>
                            <a:schemeClr val="tx1"/>
                          </a:solidFill>
                          <a:latin typeface="굴림"/>
                          <a:ea typeface="굴림"/>
                          <a:cs typeface=""/>
                        </a:defRPr>
                      </a:lvl8pPr>
                      <a:lvl9pPr marL="3657600" algn="l" defTabSz="914400" rtl="0" eaLnBrk="1" latinLnBrk="1" hangingPunct="1">
                        <a:defRPr sz="1800" kern="1200">
                          <a:solidFill>
                            <a:schemeClr val="tx1"/>
                          </a:solidFill>
                          <a:latin typeface="굴림"/>
                          <a:ea typeface="굴림"/>
                          <a:cs typeface=""/>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rPr>
                        <a:t>HQ</a:t>
                      </a:r>
                      <a:endParaRPr kumimoji="1" lang="ko-KR" altLang="en-US"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0" marR="0" marT="45732" marB="45732"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defRPr/>
                      </a:pPr>
                      <a:r>
                        <a:rPr kumimoji="1" lang="en-US" altLang="ko-KR" sz="800" b="0" i="0" u="none" strike="noStrike"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rPr>
                        <a:t>Busan,</a:t>
                      </a:r>
                      <a:br>
                        <a:rPr kumimoji="1" lang="en-US" altLang="ko-KR" sz="800" b="0" i="0" u="none" strike="noStrike"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rPr>
                      </a:br>
                      <a:r>
                        <a:rPr kumimoji="1" lang="en-US" altLang="ko-KR" sz="800" b="0" i="0" u="none" strike="noStrike"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rPr>
                        <a:t>South Korea</a:t>
                      </a:r>
                      <a:endParaRPr kumimoji="1" lang="en-US" altLang="ko-KR" sz="900" b="0" i="0" u="none" strike="noStrike"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endParaRPr>
                    </a:p>
                  </a:txBody>
                  <a:tcPr marL="71988" marR="3599" marT="45713" marB="45713"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9733879"/>
                  </a:ext>
                </a:extLst>
              </a:tr>
              <a:tr h="502708">
                <a:tc>
                  <a:txBody>
                    <a:bodyPr/>
                    <a:lstStyle>
                      <a:lvl1pPr marL="0" algn="l" defTabSz="914400" rtl="0" eaLnBrk="1" latinLnBrk="1" hangingPunct="1">
                        <a:defRPr sz="1800" kern="1200">
                          <a:solidFill>
                            <a:schemeClr val="tx1"/>
                          </a:solidFill>
                          <a:latin typeface="굴림"/>
                          <a:ea typeface="굴림"/>
                          <a:cs typeface=""/>
                        </a:defRPr>
                      </a:lvl1pPr>
                      <a:lvl2pPr marL="457200" algn="l" defTabSz="914400" rtl="0" eaLnBrk="1" latinLnBrk="1" hangingPunct="1">
                        <a:defRPr sz="1800" kern="1200">
                          <a:solidFill>
                            <a:schemeClr val="tx1"/>
                          </a:solidFill>
                          <a:latin typeface="굴림"/>
                          <a:ea typeface="굴림"/>
                          <a:cs typeface=""/>
                        </a:defRPr>
                      </a:lvl2pPr>
                      <a:lvl3pPr marL="914400" algn="l" defTabSz="914400" rtl="0" eaLnBrk="1" latinLnBrk="1" hangingPunct="1">
                        <a:defRPr sz="1800" kern="1200">
                          <a:solidFill>
                            <a:schemeClr val="tx1"/>
                          </a:solidFill>
                          <a:latin typeface="굴림"/>
                          <a:ea typeface="굴림"/>
                          <a:cs typeface=""/>
                        </a:defRPr>
                      </a:lvl3pPr>
                      <a:lvl4pPr marL="1371600" algn="l" defTabSz="914400" rtl="0" eaLnBrk="1" latinLnBrk="1" hangingPunct="1">
                        <a:defRPr sz="1800" kern="1200">
                          <a:solidFill>
                            <a:schemeClr val="tx1"/>
                          </a:solidFill>
                          <a:latin typeface="굴림"/>
                          <a:ea typeface="굴림"/>
                          <a:cs typeface=""/>
                        </a:defRPr>
                      </a:lvl4pPr>
                      <a:lvl5pPr marL="1828800" algn="l" defTabSz="914400" rtl="0" eaLnBrk="1" latinLnBrk="1" hangingPunct="1">
                        <a:defRPr sz="1800" kern="1200">
                          <a:solidFill>
                            <a:schemeClr val="tx1"/>
                          </a:solidFill>
                          <a:latin typeface="굴림"/>
                          <a:ea typeface="굴림"/>
                          <a:cs typeface=""/>
                        </a:defRPr>
                      </a:lvl5pPr>
                      <a:lvl6pPr marL="2286000" algn="l" defTabSz="914400" rtl="0" eaLnBrk="1" latinLnBrk="1" hangingPunct="1">
                        <a:defRPr sz="1800" kern="1200">
                          <a:solidFill>
                            <a:schemeClr val="tx1"/>
                          </a:solidFill>
                          <a:latin typeface="굴림"/>
                          <a:ea typeface="굴림"/>
                          <a:cs typeface=""/>
                        </a:defRPr>
                      </a:lvl6pPr>
                      <a:lvl7pPr marL="2743200" algn="l" defTabSz="914400" rtl="0" eaLnBrk="1" latinLnBrk="1" hangingPunct="1">
                        <a:defRPr sz="1800" kern="1200">
                          <a:solidFill>
                            <a:schemeClr val="tx1"/>
                          </a:solidFill>
                          <a:latin typeface="굴림"/>
                          <a:ea typeface="굴림"/>
                          <a:cs typeface=""/>
                        </a:defRPr>
                      </a:lvl7pPr>
                      <a:lvl8pPr marL="3200400" algn="l" defTabSz="914400" rtl="0" eaLnBrk="1" latinLnBrk="1" hangingPunct="1">
                        <a:defRPr sz="1800" kern="1200">
                          <a:solidFill>
                            <a:schemeClr val="tx1"/>
                          </a:solidFill>
                          <a:latin typeface="굴림"/>
                          <a:ea typeface="굴림"/>
                          <a:cs typeface=""/>
                        </a:defRPr>
                      </a:lvl8pPr>
                      <a:lvl9pPr marL="3657600" algn="l" defTabSz="914400" rtl="0" eaLnBrk="1" latinLnBrk="1" hangingPunct="1">
                        <a:defRPr sz="1800" kern="1200">
                          <a:solidFill>
                            <a:schemeClr val="tx1"/>
                          </a:solidFill>
                          <a:latin typeface="굴림"/>
                          <a:ea typeface="굴림"/>
                          <a:cs typeface=""/>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rPr>
                        <a:t>Business</a:t>
                      </a:r>
                      <a:endParaRPr kumimoji="1" lang="ko-KR" altLang="en-US"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0" marR="0" marT="45732" marB="45732" anchor="ctr" horzOverflow="overflow">
                    <a:lnL w="6350" cap="flat" cmpd="sng" algn="ctr">
                      <a:solidFill>
                        <a:schemeClr val="bg1">
                          <a:lumMod val="50000"/>
                        </a:scheme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l" defTabSz="914400" rtl="0" eaLnBrk="1" fontAlgn="base" latinLnBrk="1" hangingPunct="1">
                        <a:lnSpc>
                          <a:spcPct val="80000"/>
                        </a:lnSpc>
                        <a:spcBef>
                          <a:spcPct val="0"/>
                        </a:spcBef>
                        <a:spcAft>
                          <a:spcPct val="0"/>
                        </a:spcAft>
                        <a:buClrTx/>
                        <a:buSzTx/>
                        <a:buFontTx/>
                        <a:buNone/>
                        <a:tabLst/>
                        <a:defRPr/>
                      </a:pPr>
                      <a:r>
                        <a:rPr kumimoji="1" lang="en-US" altLang="ko-KR" sz="900" b="0" kern="1200" noProof="0" dirty="0">
                          <a:solidFill>
                            <a:schemeClr val="tx1"/>
                          </a:solidFill>
                          <a:latin typeface="현대산스 Text" panose="020B0600000101010101" pitchFamily="50" charset="-127"/>
                          <a:ea typeface="현대산스 Text" panose="020B0600000101010101" pitchFamily="50" charset="-127"/>
                          <a:cs typeface="Arial" pitchFamily="34" charset="0"/>
                        </a:rPr>
                        <a:t>Chemical recycling / </a:t>
                      </a:r>
                    </a:p>
                    <a:p>
                      <a:pPr marL="0" marR="0" lvl="0" indent="0" algn="l" defTabSz="914400" rtl="0" eaLnBrk="1" fontAlgn="base" latinLnBrk="1" hangingPunct="1">
                        <a:lnSpc>
                          <a:spcPct val="80000"/>
                        </a:lnSpc>
                        <a:spcBef>
                          <a:spcPct val="0"/>
                        </a:spcBef>
                        <a:spcAft>
                          <a:spcPct val="0"/>
                        </a:spcAft>
                        <a:buClrTx/>
                        <a:buSzTx/>
                        <a:buFontTx/>
                        <a:buNone/>
                        <a:tabLst/>
                        <a:defRPr/>
                      </a:pPr>
                      <a:r>
                        <a:rPr kumimoji="1" lang="en-US" altLang="ko-KR" sz="900" b="0" kern="1200" noProof="0" dirty="0">
                          <a:solidFill>
                            <a:schemeClr val="tx1"/>
                          </a:solidFill>
                          <a:latin typeface="현대산스 Text" panose="020B0600000101010101" pitchFamily="50" charset="-127"/>
                          <a:ea typeface="현대산스 Text" panose="020B0600000101010101" pitchFamily="50" charset="-127"/>
                          <a:cs typeface="Arial" pitchFamily="34" charset="0"/>
                        </a:rPr>
                        <a:t>Waste plastic</a:t>
                      </a:r>
                      <a:endParaRPr kumimoji="1" lang="ko-KR" altLang="en-US" sz="900" b="0" kern="1200" noProof="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71988" marR="3599" marT="45713" marB="45713"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254913571"/>
                  </a:ext>
                </a:extLst>
              </a:tr>
              <a:tr h="556517">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rPr>
                        <a:t>Executives</a:t>
                      </a:r>
                      <a:endParaRPr kumimoji="1" lang="ko-KR" altLang="en-US"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0" marR="0" marT="45732" marB="45732" anchor="ctr" horzOverflow="overflow">
                    <a:lnL w="6350" cap="flat" cmpd="sng" algn="ctr">
                      <a:solidFill>
                        <a:schemeClr val="bg1">
                          <a:lumMod val="50000"/>
                        </a:scheme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l" defTabSz="914400" rtl="0" eaLnBrk="1" fontAlgn="base" latinLnBrk="1" hangingPunct="1">
                        <a:lnSpc>
                          <a:spcPct val="80000"/>
                        </a:lnSpc>
                        <a:spcBef>
                          <a:spcPct val="0"/>
                        </a:spcBef>
                        <a:spcAft>
                          <a:spcPct val="0"/>
                        </a:spcAft>
                        <a:buClrTx/>
                        <a:buSzTx/>
                        <a:buFontTx/>
                        <a:buNone/>
                        <a:tabLst/>
                        <a:defRPr/>
                      </a:pPr>
                      <a:r>
                        <a:rPr kumimoji="1" lang="en-US" altLang="ko-KR" sz="900" b="0" i="0" u="none" strike="noStrike"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rPr>
                        <a:t>3 / 21</a:t>
                      </a:r>
                    </a:p>
                  </a:txBody>
                  <a:tcPr marL="71988" marR="35994" marT="46793" marB="46793"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185226121"/>
                  </a:ext>
                </a:extLst>
              </a:tr>
              <a:tr h="50270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800" b="0" kern="1200" dirty="0">
                          <a:solidFill>
                            <a:schemeClr val="tx1"/>
                          </a:solidFill>
                          <a:latin typeface="현대산스 Text" panose="020B0600000101010101" pitchFamily="50" charset="-127"/>
                          <a:ea typeface="현대산스 Text" panose="020B0600000101010101" pitchFamily="50" charset="-127"/>
                          <a:cs typeface="Arial" pitchFamily="34" charset="0"/>
                        </a:rPr>
                        <a:t>Value/Stage</a:t>
                      </a:r>
                      <a:endParaRPr kumimoji="1" lang="en-US"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800" b="0" kern="1200" dirty="0">
                          <a:solidFill>
                            <a:schemeClr val="tx1"/>
                          </a:solidFill>
                          <a:latin typeface="현대산스 Text" panose="020B0600000101010101" pitchFamily="50" charset="-127"/>
                          <a:ea typeface="현대산스 Text" panose="020B0600000101010101" pitchFamily="50" charset="-127"/>
                          <a:cs typeface="Arial" pitchFamily="34" charset="0"/>
                        </a:rPr>
                        <a:t>/No. of Employees</a:t>
                      </a:r>
                      <a:endParaRPr kumimoji="1" lang="ko-KR" altLang="en-US" sz="8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0" marR="0" marT="45732" marB="45732" anchor="ctr" horzOverflow="overflow">
                    <a:lnL w="6350" cap="flat" cmpd="sng" algn="ctr">
                      <a:solidFill>
                        <a:schemeClr val="bg1">
                          <a:lumMod val="50000"/>
                        </a:scheme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l" defTabSz="914400" rtl="0" eaLnBrk="1" fontAlgn="base" latinLnBrk="1" hangingPunct="1">
                        <a:lnSpc>
                          <a:spcPct val="80000"/>
                        </a:lnSpc>
                        <a:spcBef>
                          <a:spcPct val="0"/>
                        </a:spcBef>
                        <a:spcAft>
                          <a:spcPct val="0"/>
                        </a:spcAft>
                        <a:buClrTx/>
                        <a:buSzTx/>
                        <a:buFontTx/>
                        <a:buNone/>
                        <a:tabLst/>
                        <a:defRPr/>
                      </a:pPr>
                      <a:r>
                        <a:rPr kumimoji="1" lang="en-US" altLang="ko-KR" sz="900" b="0" i="0" u="none" strike="noStrike" kern="1200"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rPr>
                        <a:t>US$ 41M / Series A / 21</a:t>
                      </a:r>
                    </a:p>
                  </a:txBody>
                  <a:tcPr marL="71988" marR="35994" marT="46793" marB="46793"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dirty="0"/>
                    </a:p>
                  </a:txBody>
                  <a:tcPr/>
                </a:tc>
                <a:extLst>
                  <a:ext uri="{0D108BD9-81ED-4DB2-BD59-A6C34878D82A}">
                    <a16:rowId xmlns:a16="http://schemas.microsoft.com/office/drawing/2014/main" val="3425528467"/>
                  </a:ext>
                </a:extLst>
              </a:tr>
            </a:tbl>
          </a:graphicData>
        </a:graphic>
      </p:graphicFrame>
      <p:pic>
        <p:nvPicPr>
          <p:cNvPr id="8" name="그림 7" descr="폰트, 로고, 상징, 그래픽이(가) 표시된 사진&#10;&#10;자동 생성된 설명">
            <a:extLst>
              <a:ext uri="{FF2B5EF4-FFF2-40B4-BE49-F238E27FC236}">
                <a16:creationId xmlns:a16="http://schemas.microsoft.com/office/drawing/2014/main" id="{526E7A92-1B72-0524-F3F3-8C0ACB2CC7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6292" y="79714"/>
            <a:ext cx="1120788" cy="462325"/>
          </a:xfrm>
          <a:prstGeom prst="rect">
            <a:avLst/>
          </a:prstGeom>
        </p:spPr>
      </p:pic>
    </p:spTree>
    <p:extLst>
      <p:ext uri="{BB962C8B-B14F-4D97-AF65-F5344CB8AC3E}">
        <p14:creationId xmlns:p14="http://schemas.microsoft.com/office/powerpoint/2010/main" val="31955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46">
            <a:extLst>
              <a:ext uri="{FF2B5EF4-FFF2-40B4-BE49-F238E27FC236}">
                <a16:creationId xmlns:a16="http://schemas.microsoft.com/office/drawing/2014/main" id="{9B961062-D02B-40F6-B34B-EFCAA99E0A4B}"/>
              </a:ext>
            </a:extLst>
          </p:cNvPr>
          <p:cNvSpPr txBox="1">
            <a:spLocks noChangeArrowheads="1"/>
          </p:cNvSpPr>
          <p:nvPr/>
        </p:nvSpPr>
        <p:spPr bwMode="auto">
          <a:xfrm>
            <a:off x="184914" y="611806"/>
            <a:ext cx="9534647" cy="453963"/>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lIns="71976" tIns="0" rIns="0" bIns="0" anchor="ctr">
            <a:noAutofit/>
          </a:bodyPr>
          <a:lstStyle>
            <a:defPPr>
              <a:defRPr lang="ko-KR"/>
            </a:defPPr>
            <a:lvl1pPr marL="285750" indent="-285750" algn="l" eaLnBrk="1" hangingPunct="1">
              <a:lnSpc>
                <a:spcPct val="110000"/>
              </a:lnSpc>
              <a:buFont typeface="Wingdings" panose="05000000000000000000" pitchFamily="2" charset="2"/>
              <a:buChar char="Ø"/>
              <a:defRPr sz="1800" kern="0">
                <a:ln w="3175">
                  <a:solidFill>
                    <a:sysClr val="windowText" lastClr="000000">
                      <a:alpha val="0"/>
                    </a:sysClr>
                  </a:solidFill>
                </a:ln>
                <a:solidFill>
                  <a:srgbClr val="000000"/>
                </a:solidFill>
                <a:latin typeface="현대하모니 B" pitchFamily="18" charset="-127"/>
                <a:ea typeface="현대하모니 B" pitchFamily="18" charset="-127"/>
              </a:defRPr>
            </a:lvl1pPr>
            <a:lvl2pPr marL="742950" indent="-285750" eaLnBrk="0" hangingPunct="0">
              <a:spcBef>
                <a:spcPct val="20000"/>
              </a:spcBef>
              <a:buFont typeface="Arial" charset="0"/>
              <a:buChar char="–"/>
              <a:defRPr sz="2900">
                <a:latin typeface="맑은 고딕" pitchFamily="50" charset="-127"/>
                <a:ea typeface="맑은 고딕" pitchFamily="50" charset="-127"/>
              </a:defRPr>
            </a:lvl2pPr>
            <a:lvl3pPr marL="1143000" indent="-228600" eaLnBrk="0" hangingPunct="0">
              <a:spcBef>
                <a:spcPct val="20000"/>
              </a:spcBef>
              <a:buFont typeface="Arial" charset="0"/>
              <a:buChar char="•"/>
              <a:defRPr sz="2500">
                <a:latin typeface="맑은 고딕" pitchFamily="50" charset="-127"/>
                <a:ea typeface="맑은 고딕" pitchFamily="50" charset="-127"/>
              </a:defRPr>
            </a:lvl3pPr>
            <a:lvl4pPr marL="1600200" indent="-228600" eaLnBrk="0" hangingPunct="0">
              <a:spcBef>
                <a:spcPct val="20000"/>
              </a:spcBef>
              <a:buFont typeface="Arial" charset="0"/>
              <a:buChar char="–"/>
              <a:defRPr sz="2100">
                <a:latin typeface="맑은 고딕" pitchFamily="50" charset="-127"/>
                <a:ea typeface="맑은 고딕" pitchFamily="50" charset="-127"/>
              </a:defRPr>
            </a:lvl4pPr>
            <a:lvl5pPr marL="2057400" indent="-228600" eaLnBrk="0" hangingPunct="0">
              <a:spcBef>
                <a:spcPct val="20000"/>
              </a:spcBef>
              <a:buFont typeface="Arial" charset="0"/>
              <a:buChar char="»"/>
              <a:defRPr sz="2100">
                <a:latin typeface="맑은 고딕" pitchFamily="50" charset="-127"/>
                <a:ea typeface="맑은 고딕" pitchFamily="50" charset="-127"/>
              </a:defRPr>
            </a:lvl5pPr>
            <a:lvl6pPr marL="2514600" indent="-228600" defTabSz="957263" eaLnBrk="0" fontAlgn="base" hangingPunct="0">
              <a:spcBef>
                <a:spcPct val="20000"/>
              </a:spcBef>
              <a:spcAft>
                <a:spcPct val="0"/>
              </a:spcAft>
              <a:buFont typeface="Arial" charset="0"/>
              <a:buChar char="»"/>
              <a:defRPr sz="2100">
                <a:latin typeface="맑은 고딕" pitchFamily="50" charset="-127"/>
                <a:ea typeface="맑은 고딕" pitchFamily="50" charset="-127"/>
              </a:defRPr>
            </a:lvl6pPr>
            <a:lvl7pPr marL="2971800" indent="-228600" defTabSz="957263" eaLnBrk="0" fontAlgn="base" hangingPunct="0">
              <a:spcBef>
                <a:spcPct val="20000"/>
              </a:spcBef>
              <a:spcAft>
                <a:spcPct val="0"/>
              </a:spcAft>
              <a:buFont typeface="Arial" charset="0"/>
              <a:buChar char="»"/>
              <a:defRPr sz="2100">
                <a:latin typeface="맑은 고딕" pitchFamily="50" charset="-127"/>
                <a:ea typeface="맑은 고딕" pitchFamily="50" charset="-127"/>
              </a:defRPr>
            </a:lvl7pPr>
            <a:lvl8pPr marL="3429000" indent="-228600" defTabSz="957263" eaLnBrk="0" fontAlgn="base" hangingPunct="0">
              <a:spcBef>
                <a:spcPct val="20000"/>
              </a:spcBef>
              <a:spcAft>
                <a:spcPct val="0"/>
              </a:spcAft>
              <a:buFont typeface="Arial" charset="0"/>
              <a:buChar char="»"/>
              <a:defRPr sz="2100">
                <a:latin typeface="맑은 고딕" pitchFamily="50" charset="-127"/>
                <a:ea typeface="맑은 고딕" pitchFamily="50" charset="-127"/>
              </a:defRPr>
            </a:lvl8pPr>
            <a:lvl9pPr marL="3886200" indent="-228600" defTabSz="957263" eaLnBrk="0" fontAlgn="base" hangingPunct="0">
              <a:spcBef>
                <a:spcPct val="20000"/>
              </a:spcBef>
              <a:spcAft>
                <a:spcPct val="0"/>
              </a:spcAft>
              <a:buFont typeface="Arial" charset="0"/>
              <a:buChar char="»"/>
              <a:defRPr sz="2100">
                <a:latin typeface="맑은 고딕" pitchFamily="50" charset="-127"/>
                <a:ea typeface="맑은 고딕" pitchFamily="50" charset="-127"/>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400" b="0" dirty="0" err="1">
                <a:latin typeface="Calibri" panose="020F0502020204030204" pitchFamily="34" charset="0"/>
                <a:ea typeface="현대하모니 L" panose="02020603020101020101" pitchFamily="18" charset="-127"/>
                <a:cs typeface="Calibri" panose="020F0502020204030204" pitchFamily="34" charset="0"/>
              </a:rPr>
              <a:t>StartupSample</a:t>
            </a:r>
            <a:r>
              <a:rPr lang="en-US" altLang="ko-KR" sz="1400" b="0" dirty="0">
                <a:latin typeface="Calibri" panose="020F0502020204030204" pitchFamily="34" charset="0"/>
                <a:ea typeface="현대하모니 L" panose="02020603020101020101" pitchFamily="18" charset="-127"/>
                <a:cs typeface="Calibri" panose="020F0502020204030204" pitchFamily="34" charset="0"/>
              </a:rPr>
              <a:t> </a:t>
            </a:r>
            <a:r>
              <a:rPr lang="en-US" altLang="ko-KR" sz="1400" dirty="0">
                <a:latin typeface="Calibri" panose="020F0502020204030204" pitchFamily="34" charset="0"/>
                <a:ea typeface="현대하모니 L" panose="02020603020101020101" pitchFamily="18" charset="-127"/>
                <a:cs typeface="Calibri" panose="020F0502020204030204" pitchFamily="34" charset="0"/>
              </a:rPr>
              <a:t>develops a novel tech for finding materials to converting carbon emissions into useful products</a:t>
            </a:r>
            <a:endParaRPr lang="en-US" altLang="ko-KR" sz="1400" b="0" dirty="0">
              <a:latin typeface="Calibri" panose="020F0502020204030204" pitchFamily="34" charset="0"/>
              <a:ea typeface="현대하모니 L" panose="02020603020101020101" pitchFamily="18" charset="-127"/>
              <a:cs typeface="Calibri" panose="020F0502020204030204" pitchFamily="34" charset="0"/>
            </a:endParaRPr>
          </a:p>
        </p:txBody>
      </p:sp>
      <p:sp>
        <p:nvSpPr>
          <p:cNvPr id="18" name="직사각형 17">
            <a:extLst>
              <a:ext uri="{FF2B5EF4-FFF2-40B4-BE49-F238E27FC236}">
                <a16:creationId xmlns:a16="http://schemas.microsoft.com/office/drawing/2014/main" id="{FF617976-6806-403B-AA2D-81EA8773F1C5}"/>
              </a:ext>
            </a:extLst>
          </p:cNvPr>
          <p:cNvSpPr/>
          <p:nvPr/>
        </p:nvSpPr>
        <p:spPr bwMode="auto">
          <a:xfrm>
            <a:off x="5039031" y="6093011"/>
            <a:ext cx="4683612" cy="608074"/>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ctr"/>
          <a:lstStyle/>
          <a:p>
            <a:pPr marL="171416" indent="-171416" defTabSz="914217" fontAlgn="ctr" latinLnBrk="0">
              <a:lnSpc>
                <a:spcPct val="115000"/>
              </a:lnSpc>
              <a:spcBef>
                <a:spcPct val="20000"/>
              </a:spcBef>
              <a:buFont typeface="Arial" panose="020B0604020202020204" pitchFamily="34" charset="0"/>
              <a:buChar char="•"/>
            </a:pPr>
            <a:r>
              <a:rPr kumimoji="1" lang="en-US" altLang="ko-KR" sz="900" kern="0" dirty="0">
                <a:latin typeface="Calibri" panose="020F0502020204030204" pitchFamily="34" charset="0"/>
                <a:ea typeface="현대산스 Text" panose="020B0600000101010101" pitchFamily="50" charset="-127"/>
                <a:cs typeface="Calibri" panose="020F0502020204030204" pitchFamily="34" charset="0"/>
              </a:rPr>
              <a:t>Strong and well-known team who bring together scientific expertise and startup operation/scale-up. Strategic potential to work with different teams on applications beyond CCUS</a:t>
            </a:r>
          </a:p>
        </p:txBody>
      </p:sp>
      <p:sp>
        <p:nvSpPr>
          <p:cNvPr id="19" name="직사각형 18">
            <a:extLst>
              <a:ext uri="{FF2B5EF4-FFF2-40B4-BE49-F238E27FC236}">
                <a16:creationId xmlns:a16="http://schemas.microsoft.com/office/drawing/2014/main" id="{3133AD73-0776-4B56-891B-0BF8D73DF75B}"/>
              </a:ext>
            </a:extLst>
          </p:cNvPr>
          <p:cNvSpPr/>
          <p:nvPr/>
        </p:nvSpPr>
        <p:spPr bwMode="auto">
          <a:xfrm>
            <a:off x="5040768" y="5806579"/>
            <a:ext cx="4683612" cy="228318"/>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rPr>
              <a:t>HMC Investment Team Opinion</a:t>
            </a:r>
            <a:endParaRPr kumimoji="1" lang="ko-KR" altLang="en-US"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endParaRPr>
          </a:p>
        </p:txBody>
      </p:sp>
      <p:sp>
        <p:nvSpPr>
          <p:cNvPr id="23" name="직사각형 22">
            <a:extLst>
              <a:ext uri="{FF2B5EF4-FFF2-40B4-BE49-F238E27FC236}">
                <a16:creationId xmlns:a16="http://schemas.microsoft.com/office/drawing/2014/main" id="{C6D0C962-DF2B-4817-8AE0-2ADD50FBFC3C}"/>
              </a:ext>
            </a:extLst>
          </p:cNvPr>
          <p:cNvSpPr/>
          <p:nvPr/>
        </p:nvSpPr>
        <p:spPr bwMode="auto">
          <a:xfrm>
            <a:off x="181770" y="3780826"/>
            <a:ext cx="4770436" cy="2920259"/>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ko-KR" sz="900" b="0" dirty="0" err="1">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StartupSample</a:t>
            </a:r>
            <a:r>
              <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 is developing an end-to-end materials design engine that incorporates state-of-the art AI models to deliver materials</a:t>
            </a:r>
            <a:r>
              <a:rPr lang="en-CA"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 for CCUS applications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The first use cases of </a:t>
            </a:r>
            <a:r>
              <a:rPr lang="en-CA" altLang="ko-KR" sz="900" b="0" dirty="0" err="1">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StartupSample</a:t>
            </a:r>
            <a:r>
              <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 in the next 12 months is for the 1. Carbon Capture market – finding right materials for the design of new </a:t>
            </a:r>
            <a:r>
              <a:rPr lang="en-CA"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membranes</a:t>
            </a:r>
            <a:r>
              <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 for CO2 capture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ko-KR" sz="900" dirty="0" err="1">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StartupSample</a:t>
            </a:r>
            <a:r>
              <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 plans to find materials that can utilize their novel tech to convert carbon emission easily into products that can be used. </a:t>
            </a:r>
            <a:r>
              <a:rPr lang="en-CA" altLang="ko-KR" sz="900" dirty="0" err="1">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StartupSample</a:t>
            </a:r>
            <a:r>
              <a:rPr lang="en-CA" altLang="ko-KR" sz="900" b="0" dirty="0" err="1">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’s</a:t>
            </a:r>
            <a:r>
              <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 novel solution consists of </a:t>
            </a:r>
            <a:r>
              <a:rPr lang="en-CA"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several technologies:</a:t>
            </a:r>
            <a:endPar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Proprietary generative AI, simulation, optimisation and distributed computing techniques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Enables end-to-end design across a range of applications </a:t>
            </a:r>
            <a:r>
              <a:rPr lang="en-CA"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including</a:t>
            </a:r>
            <a:r>
              <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 climate, chemicals </a:t>
            </a:r>
          </a:p>
          <a:p>
            <a:pPr marR="0" lvl="1" algn="l" defTabSz="914400" rtl="0" eaLnBrk="1" fontAlgn="auto" latinLnBrk="0" hangingPunct="1">
              <a:lnSpc>
                <a:spcPct val="100000"/>
              </a:lnSpc>
              <a:spcBef>
                <a:spcPts val="0"/>
              </a:spcBef>
              <a:spcAft>
                <a:spcPts val="0"/>
              </a:spcAft>
              <a:buClrTx/>
              <a:buSzTx/>
              <a:tabLst/>
              <a:defRPr/>
            </a:pPr>
            <a:endParaRPr lang="en-CA" altLang="ko-KR" sz="900" b="0" dirty="0">
              <a:solidFill>
                <a:schemeClr val="tx1"/>
              </a:solidFill>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endParaRPr>
          </a:p>
          <a:p>
            <a:pPr marL="85708" indent="-85708">
              <a:lnSpc>
                <a:spcPct val="114000"/>
              </a:lnSpc>
              <a:buFont typeface="Arial" panose="020B0604020202020204" pitchFamily="34" charset="0"/>
              <a:buChar char="•"/>
            </a:pPr>
            <a:r>
              <a:rPr lang="en-US" altLang="ko-KR" sz="900" dirty="0">
                <a:latin typeface="Calibri" panose="020F0502020204030204" pitchFamily="34" charset="0"/>
                <a:ea typeface="현대산스 Text" panose="020B0600000101010101" pitchFamily="50" charset="-127"/>
                <a:cs typeface="Calibri" panose="020F0502020204030204" pitchFamily="34" charset="0"/>
              </a:rPr>
              <a:t>WHY </a:t>
            </a:r>
            <a:r>
              <a:rPr lang="en-US" altLang="ko-KR" sz="900" dirty="0" err="1">
                <a:latin typeface="Calibri" panose="020F0502020204030204" pitchFamily="34" charset="0"/>
                <a:ea typeface="현대산스 Text" panose="020B0600000101010101" pitchFamily="50" charset="-127"/>
                <a:cs typeface="Calibri" panose="020F0502020204030204" pitchFamily="34" charset="0"/>
              </a:rPr>
              <a:t>Coporates</a:t>
            </a:r>
            <a:r>
              <a:rPr lang="en-US" altLang="ko-KR" sz="900" dirty="0">
                <a:latin typeface="Calibri" panose="020F0502020204030204" pitchFamily="34" charset="0"/>
                <a:ea typeface="현대산스 Text" panose="020B0600000101010101" pitchFamily="50" charset="-127"/>
                <a:cs typeface="Calibri" panose="020F0502020204030204" pitchFamily="34" charset="0"/>
              </a:rPr>
              <a:t> SHOULD CARE: </a:t>
            </a:r>
            <a:r>
              <a:rPr lang="en-US" altLang="ko-KR" sz="900" dirty="0" err="1">
                <a:latin typeface="Calibri" panose="020F0502020204030204" pitchFamily="34" charset="0"/>
                <a:ea typeface="현대산스 Text" panose="020B0600000101010101" pitchFamily="50" charset="-127"/>
                <a:cs typeface="Calibri" panose="020F0502020204030204" pitchFamily="34" charset="0"/>
              </a:rPr>
              <a:t>StartupSample</a:t>
            </a:r>
            <a:r>
              <a:rPr lang="en-US" altLang="ko-KR" sz="900" dirty="0">
                <a:latin typeface="Calibri" panose="020F0502020204030204" pitchFamily="34" charset="0"/>
                <a:ea typeface="현대산스 Text" panose="020B0600000101010101" pitchFamily="50" charset="-127"/>
                <a:cs typeface="Calibri" panose="020F0502020204030204" pitchFamily="34" charset="0"/>
              </a:rPr>
              <a:t> has the potential to drastically reduce the time and costs utilize to search for CCUS solutions by leveraging on their proprietary tech and labs which focus on CCUS and beyond </a:t>
            </a:r>
          </a:p>
        </p:txBody>
      </p:sp>
      <p:sp>
        <p:nvSpPr>
          <p:cNvPr id="24" name="직사각형 23">
            <a:extLst>
              <a:ext uri="{FF2B5EF4-FFF2-40B4-BE49-F238E27FC236}">
                <a16:creationId xmlns:a16="http://schemas.microsoft.com/office/drawing/2014/main" id="{457FFFA7-DCB1-4D54-81F3-24606193C2D3}"/>
              </a:ext>
            </a:extLst>
          </p:cNvPr>
          <p:cNvSpPr/>
          <p:nvPr/>
        </p:nvSpPr>
        <p:spPr bwMode="auto">
          <a:xfrm>
            <a:off x="181769" y="3504472"/>
            <a:ext cx="4770436" cy="228318"/>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rPr>
              <a:t>Service/Product/Business Model</a:t>
            </a:r>
            <a:endParaRPr kumimoji="1" lang="ko-KR" altLang="en-US"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endParaRPr>
          </a:p>
        </p:txBody>
      </p:sp>
      <p:sp>
        <p:nvSpPr>
          <p:cNvPr id="25" name="직사각형 24">
            <a:extLst>
              <a:ext uri="{FF2B5EF4-FFF2-40B4-BE49-F238E27FC236}">
                <a16:creationId xmlns:a16="http://schemas.microsoft.com/office/drawing/2014/main" id="{89F20C0C-8CA4-481B-9061-664CF5EC8525}"/>
              </a:ext>
            </a:extLst>
          </p:cNvPr>
          <p:cNvSpPr/>
          <p:nvPr/>
        </p:nvSpPr>
        <p:spPr bwMode="auto">
          <a:xfrm>
            <a:off x="5039030" y="3780828"/>
            <a:ext cx="4680531" cy="960278"/>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ctr"/>
          <a:lstStyle/>
          <a:p>
            <a:pPr marL="171416" indent="-171416" defTabSz="914217" fontAlgn="ctr" latinLnBrk="0">
              <a:lnSpc>
                <a:spcPct val="115000"/>
              </a:lnSpc>
              <a:spcBef>
                <a:spcPct val="20000"/>
              </a:spcBef>
              <a:buFont typeface="Arial" panose="020B0604020202020204" pitchFamily="34" charset="0"/>
              <a:buChar char="•"/>
            </a:pPr>
            <a:endParaRPr kumimoji="1" lang="en-US" altLang="ko-KR" sz="900" kern="0" dirty="0">
              <a:latin typeface="Calibri" panose="020F0502020204030204" pitchFamily="34" charset="0"/>
              <a:ea typeface="현대산스 Text" panose="020B0600000101010101" pitchFamily="50" charset="-127"/>
              <a:cs typeface="Calibri" panose="020F0502020204030204" pitchFamily="34" charset="0"/>
            </a:endParaRPr>
          </a:p>
          <a:p>
            <a:pPr defTabSz="914217" fontAlgn="ctr" latinLnBrk="0">
              <a:lnSpc>
                <a:spcPct val="115000"/>
              </a:lnSpc>
              <a:spcBef>
                <a:spcPct val="20000"/>
              </a:spcBef>
            </a:pPr>
            <a:br>
              <a:rPr kumimoji="1" lang="en-US" altLang="ko-KR" sz="900" kern="0" dirty="0">
                <a:latin typeface="Calibri" panose="020F0502020204030204" pitchFamily="34" charset="0"/>
                <a:ea typeface="현대산스 Text" panose="020B0600000101010101" pitchFamily="50" charset="-127"/>
                <a:cs typeface="Calibri" panose="020F0502020204030204" pitchFamily="34" charset="0"/>
              </a:rPr>
            </a:br>
            <a:r>
              <a:rPr kumimoji="1" lang="en-US" altLang="ko-KR" sz="900" kern="0" dirty="0">
                <a:latin typeface="Calibri" panose="020F0502020204030204" pitchFamily="34" charset="0"/>
                <a:ea typeface="현대산스 Text" panose="020B0600000101010101" pitchFamily="50" charset="-127"/>
                <a:cs typeface="Calibri" panose="020F0502020204030204" pitchFamily="34" charset="0"/>
              </a:rPr>
              <a:t> </a:t>
            </a:r>
            <a:endParaRPr kumimoji="1" lang="ko-KR" altLang="en-US" sz="900" kern="0" dirty="0">
              <a:latin typeface="Calibri" panose="020F0502020204030204" pitchFamily="34" charset="0"/>
              <a:ea typeface="현대산스 Text" panose="020B0600000101010101" pitchFamily="50" charset="-127"/>
              <a:cs typeface="Calibri" panose="020F0502020204030204" pitchFamily="34" charset="0"/>
            </a:endParaRPr>
          </a:p>
        </p:txBody>
      </p:sp>
      <p:sp>
        <p:nvSpPr>
          <p:cNvPr id="26" name="직사각형 25">
            <a:extLst>
              <a:ext uri="{FF2B5EF4-FFF2-40B4-BE49-F238E27FC236}">
                <a16:creationId xmlns:a16="http://schemas.microsoft.com/office/drawing/2014/main" id="{DEC9BC12-9771-4BBA-8797-5C2322C5B5CF}"/>
              </a:ext>
            </a:extLst>
          </p:cNvPr>
          <p:cNvSpPr/>
          <p:nvPr/>
        </p:nvSpPr>
        <p:spPr bwMode="auto">
          <a:xfrm>
            <a:off x="5039030" y="3504472"/>
            <a:ext cx="4680531" cy="225720"/>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rPr>
              <a:t>Founders/Team</a:t>
            </a:r>
            <a:endParaRPr kumimoji="1" lang="ko-KR" altLang="en-US"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endParaRPr>
          </a:p>
        </p:txBody>
      </p:sp>
      <p:sp>
        <p:nvSpPr>
          <p:cNvPr id="28" name="제목 1">
            <a:extLst>
              <a:ext uri="{FF2B5EF4-FFF2-40B4-BE49-F238E27FC236}">
                <a16:creationId xmlns:a16="http://schemas.microsoft.com/office/drawing/2014/main" id="{0E04E180-6865-4C25-9672-38041CB384CC}"/>
              </a:ext>
            </a:extLst>
          </p:cNvPr>
          <p:cNvSpPr txBox="1">
            <a:spLocks/>
          </p:cNvSpPr>
          <p:nvPr/>
        </p:nvSpPr>
        <p:spPr bwMode="auto">
          <a:xfrm>
            <a:off x="276198" y="50291"/>
            <a:ext cx="6884173" cy="5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defPPr>
              <a:defRPr lang="ko-KR"/>
            </a:defPPr>
            <a:lvl1pPr defTabSz="493920" eaLnBrk="0" fontAlgn="base" latinLnBrk="0" hangingPunct="0">
              <a:lnSpc>
                <a:spcPct val="130000"/>
              </a:lnSpc>
              <a:spcBef>
                <a:spcPct val="0"/>
              </a:spcBef>
              <a:spcAft>
                <a:spcPct val="0"/>
              </a:spcAft>
              <a:defRPr sz="2000" b="0" kern="400">
                <a:ln>
                  <a:solidFill>
                    <a:schemeClr val="tx1">
                      <a:lumMod val="50000"/>
                      <a:lumOff val="50000"/>
                      <a:alpha val="0"/>
                    </a:schemeClr>
                  </a:solidFill>
                </a:ln>
                <a:latin typeface="현대하모니 B" pitchFamily="18" charset="-127"/>
                <a:ea typeface="현대하모니 B" pitchFamily="18" charset="-127"/>
                <a:cs typeface="현대산스 Head Medium" panose="020B0600000101010101" pitchFamily="50" charset="-127"/>
              </a:defRPr>
            </a:lvl1pPr>
            <a:lvl2pPr algn="ctr" defTabSz="957056" eaLnBrk="0" fontAlgn="base" hangingPunct="0">
              <a:spcBef>
                <a:spcPct val="0"/>
              </a:spcBef>
              <a:spcAft>
                <a:spcPct val="0"/>
              </a:spcAft>
              <a:defRPr sz="4600">
                <a:latin typeface="맑은 고딕" pitchFamily="50" charset="-127"/>
                <a:ea typeface="맑은 고딕" pitchFamily="50" charset="-127"/>
              </a:defRPr>
            </a:lvl2pPr>
            <a:lvl3pPr algn="ctr" defTabSz="957056" eaLnBrk="0" fontAlgn="base" hangingPunct="0">
              <a:spcBef>
                <a:spcPct val="0"/>
              </a:spcBef>
              <a:spcAft>
                <a:spcPct val="0"/>
              </a:spcAft>
              <a:defRPr sz="4600">
                <a:latin typeface="맑은 고딕" pitchFamily="50" charset="-127"/>
                <a:ea typeface="맑은 고딕" pitchFamily="50" charset="-127"/>
              </a:defRPr>
            </a:lvl3pPr>
            <a:lvl4pPr algn="ctr" defTabSz="957056" eaLnBrk="0" fontAlgn="base" hangingPunct="0">
              <a:spcBef>
                <a:spcPct val="0"/>
              </a:spcBef>
              <a:spcAft>
                <a:spcPct val="0"/>
              </a:spcAft>
              <a:defRPr sz="4600">
                <a:latin typeface="맑은 고딕" pitchFamily="50" charset="-127"/>
                <a:ea typeface="맑은 고딕" pitchFamily="50" charset="-127"/>
              </a:defRPr>
            </a:lvl4pPr>
            <a:lvl5pPr algn="ctr" defTabSz="957056" eaLnBrk="0" fontAlgn="base" hangingPunct="0">
              <a:spcBef>
                <a:spcPct val="0"/>
              </a:spcBef>
              <a:spcAft>
                <a:spcPct val="0"/>
              </a:spcAft>
              <a:defRPr sz="4600">
                <a:latin typeface="맑은 고딕" pitchFamily="50" charset="-127"/>
                <a:ea typeface="맑은 고딕" pitchFamily="50" charset="-127"/>
              </a:defRPr>
            </a:lvl5pPr>
            <a:lvl6pPr marL="419757" algn="ctr" defTabSz="957569" fontAlgn="base">
              <a:spcBef>
                <a:spcPct val="0"/>
              </a:spcBef>
              <a:spcAft>
                <a:spcPct val="0"/>
              </a:spcAft>
              <a:defRPr sz="4600">
                <a:latin typeface="맑은 고딕" pitchFamily="50" charset="-127"/>
                <a:ea typeface="맑은 고딕" pitchFamily="50" charset="-127"/>
              </a:defRPr>
            </a:lvl6pPr>
            <a:lvl7pPr marL="839513" algn="ctr" defTabSz="957569" fontAlgn="base">
              <a:spcBef>
                <a:spcPct val="0"/>
              </a:spcBef>
              <a:spcAft>
                <a:spcPct val="0"/>
              </a:spcAft>
              <a:defRPr sz="4600">
                <a:latin typeface="맑은 고딕" pitchFamily="50" charset="-127"/>
                <a:ea typeface="맑은 고딕" pitchFamily="50" charset="-127"/>
              </a:defRPr>
            </a:lvl7pPr>
            <a:lvl8pPr marL="1259268" algn="ctr" defTabSz="957569" fontAlgn="base">
              <a:spcBef>
                <a:spcPct val="0"/>
              </a:spcBef>
              <a:spcAft>
                <a:spcPct val="0"/>
              </a:spcAft>
              <a:defRPr sz="4600">
                <a:latin typeface="맑은 고딕" pitchFamily="50" charset="-127"/>
                <a:ea typeface="맑은 고딕" pitchFamily="50" charset="-127"/>
              </a:defRPr>
            </a:lvl8pPr>
            <a:lvl9pPr marL="1679025" algn="ctr" defTabSz="957569" fontAlgn="base">
              <a:spcBef>
                <a:spcPct val="0"/>
              </a:spcBef>
              <a:spcAft>
                <a:spcPct val="0"/>
              </a:spcAft>
              <a:defRPr sz="4600">
                <a:latin typeface="맑은 고딕" pitchFamily="50" charset="-127"/>
                <a:ea typeface="맑은 고딕" pitchFamily="50" charset="-127"/>
              </a:defRPr>
            </a:lvl9pPr>
          </a:lstStyle>
          <a:p>
            <a:r>
              <a:rPr lang="en-US" altLang="ko-KR" sz="1800" b="1" u="sng" dirty="0">
                <a:latin typeface="Calibri" panose="020F0502020204030204" pitchFamily="34" charset="0"/>
                <a:ea typeface="현대산스 Text" panose="020B0600000101010101" pitchFamily="50" charset="-127"/>
                <a:cs typeface="Calibri" panose="020F0502020204030204" pitchFamily="34" charset="0"/>
              </a:rPr>
              <a:t>Startup Sample</a:t>
            </a:r>
            <a:endParaRPr lang="en-US" altLang="ko-KR" sz="1800" b="1" dirty="0">
              <a:latin typeface="Calibri" panose="020F0502020204030204" pitchFamily="34" charset="0"/>
              <a:ea typeface="현대산스 Text" panose="020B0600000101010101" pitchFamily="50" charset="-127"/>
              <a:cs typeface="Calibri" panose="020F0502020204030204" pitchFamily="34" charset="0"/>
            </a:endParaRPr>
          </a:p>
        </p:txBody>
      </p:sp>
      <p:sp>
        <p:nvSpPr>
          <p:cNvPr id="27" name="직사각형 26">
            <a:extLst>
              <a:ext uri="{FF2B5EF4-FFF2-40B4-BE49-F238E27FC236}">
                <a16:creationId xmlns:a16="http://schemas.microsoft.com/office/drawing/2014/main" id="{2F47275D-8289-472F-B6D2-DEBE1A69C1B6}"/>
              </a:ext>
            </a:extLst>
          </p:cNvPr>
          <p:cNvSpPr/>
          <p:nvPr/>
        </p:nvSpPr>
        <p:spPr bwMode="auto">
          <a:xfrm>
            <a:off x="184914" y="1206007"/>
            <a:ext cx="2394902" cy="228318"/>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rPr>
              <a:t>Information</a:t>
            </a:r>
            <a:endParaRPr kumimoji="1" lang="ko-KR" altLang="en-US"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endParaRPr>
          </a:p>
        </p:txBody>
      </p:sp>
      <p:sp>
        <p:nvSpPr>
          <p:cNvPr id="29" name="직사각형 28">
            <a:extLst>
              <a:ext uri="{FF2B5EF4-FFF2-40B4-BE49-F238E27FC236}">
                <a16:creationId xmlns:a16="http://schemas.microsoft.com/office/drawing/2014/main" id="{282F4963-6171-4B04-8A9F-F3847FF47203}"/>
              </a:ext>
            </a:extLst>
          </p:cNvPr>
          <p:cNvSpPr/>
          <p:nvPr/>
        </p:nvSpPr>
        <p:spPr bwMode="auto">
          <a:xfrm>
            <a:off x="2665379" y="1482361"/>
            <a:ext cx="2286826" cy="1974074"/>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ctr"/>
          <a:lstStyle/>
          <a:p>
            <a:pPr marL="171450" indent="-171450" defTabSz="914217" fontAlgn="ctr" latinLnBrk="0">
              <a:lnSpc>
                <a:spcPct val="115000"/>
              </a:lnSpc>
              <a:spcBef>
                <a:spcPct val="20000"/>
              </a:spcBef>
              <a:buFontTx/>
              <a:buChar char="-"/>
            </a:pPr>
            <a:r>
              <a:rPr kumimoji="1" lang="en-US" altLang="ko-KR" sz="900"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rPr>
              <a:t>Completed seed round of $10M in 2021 (Notable investors include HMC, LG)</a:t>
            </a:r>
          </a:p>
          <a:p>
            <a:pPr marL="171450" indent="-171450" defTabSz="914217" fontAlgn="ctr" latinLnBrk="0">
              <a:lnSpc>
                <a:spcPct val="115000"/>
              </a:lnSpc>
              <a:spcBef>
                <a:spcPct val="20000"/>
              </a:spcBef>
              <a:buFontTx/>
              <a:buChar char="-"/>
            </a:pPr>
            <a:r>
              <a:rPr kumimoji="1" lang="en-US" altLang="ko-KR" sz="900"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rPr>
              <a:t>Currently raising Pre-A with $50M ongoing due to interest from leading players </a:t>
            </a:r>
          </a:p>
          <a:p>
            <a:pPr marL="171450" indent="-171450" defTabSz="914217" fontAlgn="ctr" latinLnBrk="0">
              <a:lnSpc>
                <a:spcPct val="115000"/>
              </a:lnSpc>
              <a:spcBef>
                <a:spcPct val="20000"/>
              </a:spcBef>
              <a:buFontTx/>
              <a:buChar char="-"/>
            </a:pPr>
            <a:r>
              <a:rPr kumimoji="1" lang="en-US" altLang="ko-KR" sz="900"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rPr>
              <a:t>Revenue: $1.5M (2023’), EBIT: $20k(2023’)</a:t>
            </a:r>
          </a:p>
        </p:txBody>
      </p:sp>
      <p:sp>
        <p:nvSpPr>
          <p:cNvPr id="30" name="직사각형 29">
            <a:extLst>
              <a:ext uri="{FF2B5EF4-FFF2-40B4-BE49-F238E27FC236}">
                <a16:creationId xmlns:a16="http://schemas.microsoft.com/office/drawing/2014/main" id="{237410D0-ABC4-4312-AC0C-C5EEDA0C4531}"/>
              </a:ext>
            </a:extLst>
          </p:cNvPr>
          <p:cNvSpPr/>
          <p:nvPr/>
        </p:nvSpPr>
        <p:spPr bwMode="auto">
          <a:xfrm>
            <a:off x="2662172" y="1206007"/>
            <a:ext cx="2290034" cy="228318"/>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rPr>
              <a:t>Fundraising Plans / Financials</a:t>
            </a:r>
            <a:endParaRPr kumimoji="1" lang="ko-KR" altLang="en-US"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endParaRPr>
          </a:p>
        </p:txBody>
      </p:sp>
      <p:graphicFrame>
        <p:nvGraphicFramePr>
          <p:cNvPr id="31" name="Group 156">
            <a:extLst>
              <a:ext uri="{FF2B5EF4-FFF2-40B4-BE49-F238E27FC236}">
                <a16:creationId xmlns:a16="http://schemas.microsoft.com/office/drawing/2014/main" id="{5EB88AE1-8165-4F0B-B26A-01588D9EBF32}"/>
              </a:ext>
            </a:extLst>
          </p:cNvPr>
          <p:cNvGraphicFramePr>
            <a:graphicFrameLocks noGrp="1"/>
          </p:cNvGraphicFramePr>
          <p:nvPr>
            <p:extLst>
              <p:ext uri="{D42A27DB-BD31-4B8C-83A1-F6EECF244321}">
                <p14:modId xmlns:p14="http://schemas.microsoft.com/office/powerpoint/2010/main" val="134850855"/>
              </p:ext>
            </p:extLst>
          </p:nvPr>
        </p:nvGraphicFramePr>
        <p:xfrm>
          <a:off x="186517" y="1482316"/>
          <a:ext cx="2394903" cy="1974072"/>
        </p:xfrm>
        <a:graphic>
          <a:graphicData uri="http://schemas.openxmlformats.org/drawingml/2006/table">
            <a:tbl>
              <a:tblPr/>
              <a:tblGrid>
                <a:gridCol w="613098">
                  <a:extLst>
                    <a:ext uri="{9D8B030D-6E8A-4147-A177-3AD203B41FA5}">
                      <a16:colId xmlns:a16="http://schemas.microsoft.com/office/drawing/2014/main" val="20000"/>
                    </a:ext>
                  </a:extLst>
                </a:gridCol>
                <a:gridCol w="736913">
                  <a:extLst>
                    <a:ext uri="{9D8B030D-6E8A-4147-A177-3AD203B41FA5}">
                      <a16:colId xmlns:a16="http://schemas.microsoft.com/office/drawing/2014/main" val="20001"/>
                    </a:ext>
                  </a:extLst>
                </a:gridCol>
                <a:gridCol w="451734">
                  <a:extLst>
                    <a:ext uri="{9D8B030D-6E8A-4147-A177-3AD203B41FA5}">
                      <a16:colId xmlns:a16="http://schemas.microsoft.com/office/drawing/2014/main" val="1390551960"/>
                    </a:ext>
                  </a:extLst>
                </a:gridCol>
                <a:gridCol w="593158">
                  <a:extLst>
                    <a:ext uri="{9D8B030D-6E8A-4147-A177-3AD203B41FA5}">
                      <a16:colId xmlns:a16="http://schemas.microsoft.com/office/drawing/2014/main" val="1981465318"/>
                    </a:ext>
                  </a:extLst>
                </a:gridCol>
              </a:tblGrid>
              <a:tr h="412139">
                <a:tc>
                  <a:txBody>
                    <a:bodyPr/>
                    <a:lstStyle>
                      <a:lvl1pPr marL="0" algn="l" defTabSz="914400" rtl="0" eaLnBrk="1" latinLnBrk="1" hangingPunct="1">
                        <a:defRPr sz="1800" kern="1200">
                          <a:solidFill>
                            <a:schemeClr val="tx1"/>
                          </a:solidFill>
                          <a:latin typeface="굴림"/>
                          <a:ea typeface="굴림"/>
                          <a:cs typeface=""/>
                        </a:defRPr>
                      </a:lvl1pPr>
                      <a:lvl2pPr marL="457200" algn="l" defTabSz="914400" rtl="0" eaLnBrk="1" latinLnBrk="1" hangingPunct="1">
                        <a:defRPr sz="1800" kern="1200">
                          <a:solidFill>
                            <a:schemeClr val="tx1"/>
                          </a:solidFill>
                          <a:latin typeface="굴림"/>
                          <a:ea typeface="굴림"/>
                          <a:cs typeface=""/>
                        </a:defRPr>
                      </a:lvl2pPr>
                      <a:lvl3pPr marL="914400" algn="l" defTabSz="914400" rtl="0" eaLnBrk="1" latinLnBrk="1" hangingPunct="1">
                        <a:defRPr sz="1800" kern="1200">
                          <a:solidFill>
                            <a:schemeClr val="tx1"/>
                          </a:solidFill>
                          <a:latin typeface="굴림"/>
                          <a:ea typeface="굴림"/>
                          <a:cs typeface=""/>
                        </a:defRPr>
                      </a:lvl3pPr>
                      <a:lvl4pPr marL="1371600" algn="l" defTabSz="914400" rtl="0" eaLnBrk="1" latinLnBrk="1" hangingPunct="1">
                        <a:defRPr sz="1800" kern="1200">
                          <a:solidFill>
                            <a:schemeClr val="tx1"/>
                          </a:solidFill>
                          <a:latin typeface="굴림"/>
                          <a:ea typeface="굴림"/>
                          <a:cs typeface=""/>
                        </a:defRPr>
                      </a:lvl4pPr>
                      <a:lvl5pPr marL="1828800" algn="l" defTabSz="914400" rtl="0" eaLnBrk="1" latinLnBrk="1" hangingPunct="1">
                        <a:defRPr sz="1800" kern="1200">
                          <a:solidFill>
                            <a:schemeClr val="tx1"/>
                          </a:solidFill>
                          <a:latin typeface="굴림"/>
                          <a:ea typeface="굴림"/>
                          <a:cs typeface=""/>
                        </a:defRPr>
                      </a:lvl5pPr>
                      <a:lvl6pPr marL="2286000" algn="l" defTabSz="914400" rtl="0" eaLnBrk="1" latinLnBrk="1" hangingPunct="1">
                        <a:defRPr sz="1800" kern="1200">
                          <a:solidFill>
                            <a:schemeClr val="tx1"/>
                          </a:solidFill>
                          <a:latin typeface="굴림"/>
                          <a:ea typeface="굴림"/>
                          <a:cs typeface=""/>
                        </a:defRPr>
                      </a:lvl6pPr>
                      <a:lvl7pPr marL="2743200" algn="l" defTabSz="914400" rtl="0" eaLnBrk="1" latinLnBrk="1" hangingPunct="1">
                        <a:defRPr sz="1800" kern="1200">
                          <a:solidFill>
                            <a:schemeClr val="tx1"/>
                          </a:solidFill>
                          <a:latin typeface="굴림"/>
                          <a:ea typeface="굴림"/>
                          <a:cs typeface=""/>
                        </a:defRPr>
                      </a:lvl7pPr>
                      <a:lvl8pPr marL="3200400" algn="l" defTabSz="914400" rtl="0" eaLnBrk="1" latinLnBrk="1" hangingPunct="1">
                        <a:defRPr sz="1800" kern="1200">
                          <a:solidFill>
                            <a:schemeClr val="tx1"/>
                          </a:solidFill>
                          <a:latin typeface="굴림"/>
                          <a:ea typeface="굴림"/>
                          <a:cs typeface=""/>
                        </a:defRPr>
                      </a:lvl8pPr>
                      <a:lvl9pPr marL="3657600" algn="l" defTabSz="914400" rtl="0" eaLnBrk="1" latinLnBrk="1" hangingPunct="1">
                        <a:defRPr sz="1800" kern="1200">
                          <a:solidFill>
                            <a:schemeClr val="tx1"/>
                          </a:solidFill>
                          <a:latin typeface="굴림"/>
                          <a:ea typeface="굴림"/>
                          <a:cs typeface=""/>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rPr>
                        <a:t>Founded</a:t>
                      </a:r>
                      <a:endParaRPr kumimoji="1" lang="ko-KR" altLang="en-US"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0" marR="0" marT="45732" marB="45732" anchor="ctr" horzOverflow="overflow">
                    <a:lnL w="6350" cap="flat" cmpd="sng" algn="ctr">
                      <a:solidFill>
                        <a:schemeClr val="bg1">
                          <a:lumMod val="50000"/>
                        </a:scheme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defRPr/>
                      </a:pPr>
                      <a:r>
                        <a:rPr kumimoji="1" lang="de-DE"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rPr>
                        <a:t>March, 2021</a:t>
                      </a:r>
                      <a:endParaRPr kumimoji="1" lang="ko-KR" altLang="en-US"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71988" marR="3599" marT="45713" marB="45713"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cs typeface=""/>
                        </a:defRPr>
                      </a:lvl1pPr>
                      <a:lvl2pPr marL="457200" algn="l" defTabSz="914400" rtl="0" eaLnBrk="1" latinLnBrk="1" hangingPunct="1">
                        <a:defRPr sz="1800" kern="1200">
                          <a:solidFill>
                            <a:schemeClr val="tx1"/>
                          </a:solidFill>
                          <a:latin typeface="굴림"/>
                          <a:ea typeface="굴림"/>
                          <a:cs typeface=""/>
                        </a:defRPr>
                      </a:lvl2pPr>
                      <a:lvl3pPr marL="914400" algn="l" defTabSz="914400" rtl="0" eaLnBrk="1" latinLnBrk="1" hangingPunct="1">
                        <a:defRPr sz="1800" kern="1200">
                          <a:solidFill>
                            <a:schemeClr val="tx1"/>
                          </a:solidFill>
                          <a:latin typeface="굴림"/>
                          <a:ea typeface="굴림"/>
                          <a:cs typeface=""/>
                        </a:defRPr>
                      </a:lvl3pPr>
                      <a:lvl4pPr marL="1371600" algn="l" defTabSz="914400" rtl="0" eaLnBrk="1" latinLnBrk="1" hangingPunct="1">
                        <a:defRPr sz="1800" kern="1200">
                          <a:solidFill>
                            <a:schemeClr val="tx1"/>
                          </a:solidFill>
                          <a:latin typeface="굴림"/>
                          <a:ea typeface="굴림"/>
                          <a:cs typeface=""/>
                        </a:defRPr>
                      </a:lvl4pPr>
                      <a:lvl5pPr marL="1828800" algn="l" defTabSz="914400" rtl="0" eaLnBrk="1" latinLnBrk="1" hangingPunct="1">
                        <a:defRPr sz="1800" kern="1200">
                          <a:solidFill>
                            <a:schemeClr val="tx1"/>
                          </a:solidFill>
                          <a:latin typeface="굴림"/>
                          <a:ea typeface="굴림"/>
                          <a:cs typeface=""/>
                        </a:defRPr>
                      </a:lvl5pPr>
                      <a:lvl6pPr marL="2286000" algn="l" defTabSz="914400" rtl="0" eaLnBrk="1" latinLnBrk="1" hangingPunct="1">
                        <a:defRPr sz="1800" kern="1200">
                          <a:solidFill>
                            <a:schemeClr val="tx1"/>
                          </a:solidFill>
                          <a:latin typeface="굴림"/>
                          <a:ea typeface="굴림"/>
                          <a:cs typeface=""/>
                        </a:defRPr>
                      </a:lvl6pPr>
                      <a:lvl7pPr marL="2743200" algn="l" defTabSz="914400" rtl="0" eaLnBrk="1" latinLnBrk="1" hangingPunct="1">
                        <a:defRPr sz="1800" kern="1200">
                          <a:solidFill>
                            <a:schemeClr val="tx1"/>
                          </a:solidFill>
                          <a:latin typeface="굴림"/>
                          <a:ea typeface="굴림"/>
                          <a:cs typeface=""/>
                        </a:defRPr>
                      </a:lvl7pPr>
                      <a:lvl8pPr marL="3200400" algn="l" defTabSz="914400" rtl="0" eaLnBrk="1" latinLnBrk="1" hangingPunct="1">
                        <a:defRPr sz="1800" kern="1200">
                          <a:solidFill>
                            <a:schemeClr val="tx1"/>
                          </a:solidFill>
                          <a:latin typeface="굴림"/>
                          <a:ea typeface="굴림"/>
                          <a:cs typeface=""/>
                        </a:defRPr>
                      </a:lvl8pPr>
                      <a:lvl9pPr marL="3657600" algn="l" defTabSz="914400" rtl="0" eaLnBrk="1" latinLnBrk="1" hangingPunct="1">
                        <a:defRPr sz="1800" kern="1200">
                          <a:solidFill>
                            <a:schemeClr val="tx1"/>
                          </a:solidFill>
                          <a:latin typeface="굴림"/>
                          <a:ea typeface="굴림"/>
                          <a:cs typeface=""/>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rPr>
                        <a:t>HQ</a:t>
                      </a:r>
                      <a:endParaRPr kumimoji="1" lang="ko-KR" altLang="en-US"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0" marR="0" marT="45732" marB="45732"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1" hangingPunct="1">
                        <a:lnSpc>
                          <a:spcPct val="80000"/>
                        </a:lnSpc>
                        <a:spcBef>
                          <a:spcPct val="0"/>
                        </a:spcBef>
                        <a:spcAft>
                          <a:spcPct val="0"/>
                        </a:spcAft>
                        <a:buClrTx/>
                        <a:buSzTx/>
                        <a:buFontTx/>
                        <a:buNone/>
                        <a:tabLst/>
                        <a:defRPr/>
                      </a:pPr>
                      <a:r>
                        <a:rPr kumimoji="1" lang="en-US" altLang="ko-KR" sz="800" b="0" i="0" u="none" strike="noStrike"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rPr>
                        <a:t>Lisbon,</a:t>
                      </a:r>
                    </a:p>
                    <a:p>
                      <a:pPr marL="0" marR="0" lvl="0" indent="0" algn="ctr" defTabSz="914400" rtl="0" eaLnBrk="1" fontAlgn="base" latinLnBrk="1" hangingPunct="1">
                        <a:lnSpc>
                          <a:spcPct val="80000"/>
                        </a:lnSpc>
                        <a:spcBef>
                          <a:spcPct val="0"/>
                        </a:spcBef>
                        <a:spcAft>
                          <a:spcPct val="0"/>
                        </a:spcAft>
                        <a:buClrTx/>
                        <a:buSzTx/>
                        <a:buFontTx/>
                        <a:buNone/>
                        <a:tabLst/>
                        <a:defRPr/>
                      </a:pPr>
                      <a:r>
                        <a:rPr kumimoji="1" lang="en-US" altLang="ko-KR" sz="900" b="0" i="0" u="none" strike="noStrike"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rPr>
                        <a:t>Portugal</a:t>
                      </a:r>
                    </a:p>
                  </a:txBody>
                  <a:tcPr marL="71988" marR="3599" marT="45713" marB="45713"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2708">
                <a:tc>
                  <a:txBody>
                    <a:bodyPr/>
                    <a:lstStyle>
                      <a:lvl1pPr marL="0" algn="l" defTabSz="914400" rtl="0" eaLnBrk="1" latinLnBrk="1" hangingPunct="1">
                        <a:defRPr sz="1800" kern="1200">
                          <a:solidFill>
                            <a:schemeClr val="tx1"/>
                          </a:solidFill>
                          <a:latin typeface="굴림"/>
                          <a:ea typeface="굴림"/>
                          <a:cs typeface=""/>
                        </a:defRPr>
                      </a:lvl1pPr>
                      <a:lvl2pPr marL="457200" algn="l" defTabSz="914400" rtl="0" eaLnBrk="1" latinLnBrk="1" hangingPunct="1">
                        <a:defRPr sz="1800" kern="1200">
                          <a:solidFill>
                            <a:schemeClr val="tx1"/>
                          </a:solidFill>
                          <a:latin typeface="굴림"/>
                          <a:ea typeface="굴림"/>
                          <a:cs typeface=""/>
                        </a:defRPr>
                      </a:lvl2pPr>
                      <a:lvl3pPr marL="914400" algn="l" defTabSz="914400" rtl="0" eaLnBrk="1" latinLnBrk="1" hangingPunct="1">
                        <a:defRPr sz="1800" kern="1200">
                          <a:solidFill>
                            <a:schemeClr val="tx1"/>
                          </a:solidFill>
                          <a:latin typeface="굴림"/>
                          <a:ea typeface="굴림"/>
                          <a:cs typeface=""/>
                        </a:defRPr>
                      </a:lvl3pPr>
                      <a:lvl4pPr marL="1371600" algn="l" defTabSz="914400" rtl="0" eaLnBrk="1" latinLnBrk="1" hangingPunct="1">
                        <a:defRPr sz="1800" kern="1200">
                          <a:solidFill>
                            <a:schemeClr val="tx1"/>
                          </a:solidFill>
                          <a:latin typeface="굴림"/>
                          <a:ea typeface="굴림"/>
                          <a:cs typeface=""/>
                        </a:defRPr>
                      </a:lvl4pPr>
                      <a:lvl5pPr marL="1828800" algn="l" defTabSz="914400" rtl="0" eaLnBrk="1" latinLnBrk="1" hangingPunct="1">
                        <a:defRPr sz="1800" kern="1200">
                          <a:solidFill>
                            <a:schemeClr val="tx1"/>
                          </a:solidFill>
                          <a:latin typeface="굴림"/>
                          <a:ea typeface="굴림"/>
                          <a:cs typeface=""/>
                        </a:defRPr>
                      </a:lvl5pPr>
                      <a:lvl6pPr marL="2286000" algn="l" defTabSz="914400" rtl="0" eaLnBrk="1" latinLnBrk="1" hangingPunct="1">
                        <a:defRPr sz="1800" kern="1200">
                          <a:solidFill>
                            <a:schemeClr val="tx1"/>
                          </a:solidFill>
                          <a:latin typeface="굴림"/>
                          <a:ea typeface="굴림"/>
                          <a:cs typeface=""/>
                        </a:defRPr>
                      </a:lvl6pPr>
                      <a:lvl7pPr marL="2743200" algn="l" defTabSz="914400" rtl="0" eaLnBrk="1" latinLnBrk="1" hangingPunct="1">
                        <a:defRPr sz="1800" kern="1200">
                          <a:solidFill>
                            <a:schemeClr val="tx1"/>
                          </a:solidFill>
                          <a:latin typeface="굴림"/>
                          <a:ea typeface="굴림"/>
                          <a:cs typeface=""/>
                        </a:defRPr>
                      </a:lvl7pPr>
                      <a:lvl8pPr marL="3200400" algn="l" defTabSz="914400" rtl="0" eaLnBrk="1" latinLnBrk="1" hangingPunct="1">
                        <a:defRPr sz="1800" kern="1200">
                          <a:solidFill>
                            <a:schemeClr val="tx1"/>
                          </a:solidFill>
                          <a:latin typeface="굴림"/>
                          <a:ea typeface="굴림"/>
                          <a:cs typeface=""/>
                        </a:defRPr>
                      </a:lvl8pPr>
                      <a:lvl9pPr marL="3657600" algn="l" defTabSz="914400" rtl="0" eaLnBrk="1" latinLnBrk="1" hangingPunct="1">
                        <a:defRPr sz="1800" kern="1200">
                          <a:solidFill>
                            <a:schemeClr val="tx1"/>
                          </a:solidFill>
                          <a:latin typeface="굴림"/>
                          <a:ea typeface="굴림"/>
                          <a:cs typeface=""/>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rPr>
                        <a:t>Business</a:t>
                      </a:r>
                      <a:endParaRPr kumimoji="1" lang="ko-KR" altLang="en-US"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0" marR="0" marT="45732" marB="45732" anchor="ctr" horzOverflow="overflow">
                    <a:lnL w="6350" cap="flat" cmpd="sng" algn="ctr">
                      <a:solidFill>
                        <a:schemeClr val="bg1">
                          <a:lumMod val="50000"/>
                        </a:scheme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l" defTabSz="914400" rtl="0" eaLnBrk="1" fontAlgn="base" latinLnBrk="1" hangingPunct="1">
                        <a:lnSpc>
                          <a:spcPct val="80000"/>
                        </a:lnSpc>
                        <a:spcBef>
                          <a:spcPct val="0"/>
                        </a:spcBef>
                        <a:spcAft>
                          <a:spcPct val="0"/>
                        </a:spcAft>
                        <a:buClrTx/>
                        <a:buSzTx/>
                        <a:buFontTx/>
                        <a:buNone/>
                        <a:tabLst/>
                        <a:defRPr/>
                      </a:pPr>
                      <a:r>
                        <a:rPr kumimoji="1" lang="en-US" altLang="ko-KR" sz="900" b="0" kern="1200" noProof="0" dirty="0">
                          <a:solidFill>
                            <a:schemeClr val="tx1"/>
                          </a:solidFill>
                          <a:latin typeface="현대산스 Text" panose="020B0600000101010101" pitchFamily="50" charset="-127"/>
                          <a:ea typeface="현대산스 Text" panose="020B0600000101010101" pitchFamily="50" charset="-127"/>
                          <a:cs typeface="Arial" pitchFamily="34" charset="0"/>
                        </a:rPr>
                        <a:t>CCUS </a:t>
                      </a:r>
                      <a:endParaRPr kumimoji="1" lang="ko-KR" altLang="en-US" sz="900" b="0" kern="1200" noProof="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71988" marR="3599" marT="45713" marB="45713"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556517">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rPr>
                        <a:t>Executives</a:t>
                      </a:r>
                      <a:endParaRPr kumimoji="1" lang="ko-KR" altLang="en-US"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0" marR="0" marT="45732" marB="45732" anchor="ctr" horzOverflow="overflow">
                    <a:lnL w="6350" cap="flat" cmpd="sng" algn="ctr">
                      <a:solidFill>
                        <a:schemeClr val="bg1">
                          <a:lumMod val="50000"/>
                        </a:scheme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l" defTabSz="914400" rtl="0" eaLnBrk="1" fontAlgn="base" latinLnBrk="1" hangingPunct="1">
                        <a:lnSpc>
                          <a:spcPct val="80000"/>
                        </a:lnSpc>
                        <a:spcBef>
                          <a:spcPct val="0"/>
                        </a:spcBef>
                        <a:spcAft>
                          <a:spcPct val="0"/>
                        </a:spcAft>
                        <a:buClrTx/>
                        <a:buSzTx/>
                        <a:buFontTx/>
                        <a:buNone/>
                        <a:tabLst/>
                        <a:defRPr/>
                      </a:pPr>
                      <a:r>
                        <a:rPr kumimoji="1" lang="en-US" altLang="ko-KR" sz="900" b="0" i="0" u="none" strike="noStrike"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rPr>
                        <a:t>Joe Allen (CEO, Co-founder)</a:t>
                      </a:r>
                    </a:p>
                    <a:p>
                      <a:pPr marL="0" marR="0" lvl="0" indent="0" algn="l" defTabSz="914400" rtl="0" eaLnBrk="1" fontAlgn="base" latinLnBrk="1" hangingPunct="1">
                        <a:lnSpc>
                          <a:spcPct val="80000"/>
                        </a:lnSpc>
                        <a:spcBef>
                          <a:spcPct val="0"/>
                        </a:spcBef>
                        <a:spcAft>
                          <a:spcPct val="0"/>
                        </a:spcAft>
                        <a:buClrTx/>
                        <a:buSzTx/>
                        <a:buFontTx/>
                        <a:buNone/>
                        <a:tabLst/>
                        <a:defRPr/>
                      </a:pPr>
                      <a:r>
                        <a:rPr kumimoji="1" lang="en-US" altLang="ko-KR" sz="900" b="0" i="0" u="none" strike="noStrike"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rPr>
                        <a:t>John Smit (CTO)</a:t>
                      </a:r>
                    </a:p>
                  </a:txBody>
                  <a:tcPr marL="71988" marR="35994" marT="46793" marB="46793"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rgbClr val="808080">
                          <a:lumMod val="60000"/>
                          <a:lumOff val="40000"/>
                        </a:srgbClr>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50270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800" b="0" kern="1200" dirty="0">
                          <a:solidFill>
                            <a:schemeClr val="tx1"/>
                          </a:solidFill>
                          <a:latin typeface="현대산스 Text" panose="020B0600000101010101" pitchFamily="50" charset="-127"/>
                          <a:ea typeface="현대산스 Text" panose="020B0600000101010101" pitchFamily="50" charset="-127"/>
                          <a:cs typeface="Arial" pitchFamily="34" charset="0"/>
                        </a:rPr>
                        <a:t>Value/Stage</a:t>
                      </a:r>
                      <a:endParaRPr kumimoji="1" lang="en-US" altLang="ko-KR" sz="9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800" b="0" kern="1200" dirty="0">
                          <a:solidFill>
                            <a:schemeClr val="tx1"/>
                          </a:solidFill>
                          <a:latin typeface="현대산스 Text" panose="020B0600000101010101" pitchFamily="50" charset="-127"/>
                          <a:ea typeface="현대산스 Text" panose="020B0600000101010101" pitchFamily="50" charset="-127"/>
                          <a:cs typeface="Arial" pitchFamily="34" charset="0"/>
                        </a:rPr>
                        <a:t>/No. of Employees</a:t>
                      </a:r>
                      <a:endParaRPr kumimoji="1" lang="ko-KR" altLang="en-US" sz="800" b="0" kern="1200" dirty="0">
                        <a:solidFill>
                          <a:schemeClr val="tx1"/>
                        </a:solidFill>
                        <a:latin typeface="현대산스 Text" panose="020B0600000101010101" pitchFamily="50" charset="-127"/>
                        <a:ea typeface="현대산스 Text" panose="020B0600000101010101" pitchFamily="50" charset="-127"/>
                        <a:cs typeface="Arial" pitchFamily="34" charset="0"/>
                      </a:endParaRPr>
                    </a:p>
                  </a:txBody>
                  <a:tcPr marL="0" marR="0" marT="45732" marB="45732" anchor="ctr" horzOverflow="overflow">
                    <a:lnL w="6350" cap="flat" cmpd="sng" algn="ctr">
                      <a:solidFill>
                        <a:schemeClr val="bg1">
                          <a:lumMod val="50000"/>
                        </a:schemeClr>
                      </a:solidFill>
                      <a:prstDash val="solid"/>
                      <a:round/>
                      <a:headEnd type="none" w="med" len="med"/>
                      <a:tailEnd type="none" w="med" len="med"/>
                    </a:lnL>
                    <a:lnR w="6350" cap="flat" cmpd="sng" algn="ctr">
                      <a:solidFill>
                        <a:srgbClr val="808080">
                          <a:lumMod val="60000"/>
                          <a:lumOff val="40000"/>
                        </a:srgb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l" defTabSz="914400" rtl="0" eaLnBrk="1" fontAlgn="base" latinLnBrk="1" hangingPunct="1">
                        <a:lnSpc>
                          <a:spcPct val="80000"/>
                        </a:lnSpc>
                        <a:spcBef>
                          <a:spcPct val="0"/>
                        </a:spcBef>
                        <a:spcAft>
                          <a:spcPct val="0"/>
                        </a:spcAft>
                        <a:buClrTx/>
                        <a:buSzTx/>
                        <a:buFontTx/>
                        <a:buNone/>
                        <a:tabLst/>
                        <a:defRPr/>
                      </a:pPr>
                      <a:r>
                        <a:rPr kumimoji="1" lang="en-US" altLang="ko-KR" sz="900" b="0" i="0" u="none" strike="noStrike" kern="1200" cap="none" normalizeH="0" baseline="0" dirty="0">
                          <a:ln>
                            <a:noFill/>
                          </a:ln>
                          <a:solidFill>
                            <a:schemeClr val="tx1"/>
                          </a:solidFill>
                          <a:effectLst/>
                          <a:latin typeface="현대산스 Text" panose="020B0600000101010101" pitchFamily="50" charset="-127"/>
                          <a:ea typeface="현대산스 Text" panose="020B0600000101010101" pitchFamily="50" charset="-127"/>
                          <a:cs typeface="Arial" panose="020B0604020202020204" pitchFamily="34" charset="0"/>
                        </a:rPr>
                        <a:t>Seed </a:t>
                      </a:r>
                    </a:p>
                  </a:txBody>
                  <a:tcPr marL="71988" marR="35994" marT="46793" marB="46793" anchor="ctr" horzOverflow="overflow">
                    <a:lnL w="6350" cap="flat" cmpd="sng" algn="ctr">
                      <a:solidFill>
                        <a:srgbClr val="808080">
                          <a:lumMod val="60000"/>
                          <a:lumOff val="40000"/>
                        </a:srgb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808080">
                          <a:lumMod val="60000"/>
                          <a:lumOff val="4000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dirty="0"/>
                    </a:p>
                  </a:txBody>
                  <a:tcPr/>
                </a:tc>
                <a:extLst>
                  <a:ext uri="{0D108BD9-81ED-4DB2-BD59-A6C34878D82A}">
                    <a16:rowId xmlns:a16="http://schemas.microsoft.com/office/drawing/2014/main" val="2655474717"/>
                  </a:ext>
                </a:extLst>
              </a:tr>
            </a:tbl>
          </a:graphicData>
        </a:graphic>
      </p:graphicFrame>
      <p:sp>
        <p:nvSpPr>
          <p:cNvPr id="22" name="제목 1">
            <a:extLst>
              <a:ext uri="{FF2B5EF4-FFF2-40B4-BE49-F238E27FC236}">
                <a16:creationId xmlns:a16="http://schemas.microsoft.com/office/drawing/2014/main" id="{023A87C9-3362-46F4-B2A8-431DD5B12922}"/>
              </a:ext>
            </a:extLst>
          </p:cNvPr>
          <p:cNvSpPr txBox="1">
            <a:spLocks/>
          </p:cNvSpPr>
          <p:nvPr/>
        </p:nvSpPr>
        <p:spPr bwMode="auto">
          <a:xfrm>
            <a:off x="7708555" y="46521"/>
            <a:ext cx="1945411" cy="50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71988" bIns="0" numCol="1" rtlCol="0" anchor="ctr" anchorCtr="0" compatLnSpc="1">
            <a:prstTxWarp prst="textNoShape">
              <a:avLst/>
            </a:prstTxWarp>
            <a:noAutofit/>
          </a:bodyPr>
          <a:lstStyle>
            <a:defPPr>
              <a:defRPr lang="ko-KR"/>
            </a:defPPr>
            <a:lvl1pPr defTabSz="493920" eaLnBrk="0" fontAlgn="base" latinLnBrk="0" hangingPunct="0">
              <a:lnSpc>
                <a:spcPct val="130000"/>
              </a:lnSpc>
              <a:spcBef>
                <a:spcPct val="0"/>
              </a:spcBef>
              <a:spcAft>
                <a:spcPct val="0"/>
              </a:spcAft>
              <a:defRPr sz="2000" b="0" kern="400">
                <a:ln>
                  <a:solidFill>
                    <a:schemeClr val="tx1">
                      <a:lumMod val="50000"/>
                      <a:lumOff val="50000"/>
                      <a:alpha val="0"/>
                    </a:schemeClr>
                  </a:solidFill>
                </a:ln>
                <a:latin typeface="현대하모니 B" pitchFamily="18" charset="-127"/>
                <a:ea typeface="현대하모니 B" pitchFamily="18" charset="-127"/>
                <a:cs typeface="현대산스 Head Medium" panose="020B0600000101010101" pitchFamily="50" charset="-127"/>
              </a:defRPr>
            </a:lvl1pPr>
            <a:lvl2pPr algn="ctr" defTabSz="957056" eaLnBrk="0" fontAlgn="base" hangingPunct="0">
              <a:spcBef>
                <a:spcPct val="0"/>
              </a:spcBef>
              <a:spcAft>
                <a:spcPct val="0"/>
              </a:spcAft>
              <a:defRPr sz="4600">
                <a:latin typeface="맑은 고딕" pitchFamily="50" charset="-127"/>
                <a:ea typeface="맑은 고딕" pitchFamily="50" charset="-127"/>
              </a:defRPr>
            </a:lvl2pPr>
            <a:lvl3pPr algn="ctr" defTabSz="957056" eaLnBrk="0" fontAlgn="base" hangingPunct="0">
              <a:spcBef>
                <a:spcPct val="0"/>
              </a:spcBef>
              <a:spcAft>
                <a:spcPct val="0"/>
              </a:spcAft>
              <a:defRPr sz="4600">
                <a:latin typeface="맑은 고딕" pitchFamily="50" charset="-127"/>
                <a:ea typeface="맑은 고딕" pitchFamily="50" charset="-127"/>
              </a:defRPr>
            </a:lvl3pPr>
            <a:lvl4pPr algn="ctr" defTabSz="957056" eaLnBrk="0" fontAlgn="base" hangingPunct="0">
              <a:spcBef>
                <a:spcPct val="0"/>
              </a:spcBef>
              <a:spcAft>
                <a:spcPct val="0"/>
              </a:spcAft>
              <a:defRPr sz="4600">
                <a:latin typeface="맑은 고딕" pitchFamily="50" charset="-127"/>
                <a:ea typeface="맑은 고딕" pitchFamily="50" charset="-127"/>
              </a:defRPr>
            </a:lvl4pPr>
            <a:lvl5pPr algn="ctr" defTabSz="957056" eaLnBrk="0" fontAlgn="base" hangingPunct="0">
              <a:spcBef>
                <a:spcPct val="0"/>
              </a:spcBef>
              <a:spcAft>
                <a:spcPct val="0"/>
              </a:spcAft>
              <a:defRPr sz="4600">
                <a:latin typeface="맑은 고딕" pitchFamily="50" charset="-127"/>
                <a:ea typeface="맑은 고딕" pitchFamily="50" charset="-127"/>
              </a:defRPr>
            </a:lvl5pPr>
            <a:lvl6pPr marL="419757" algn="ctr" defTabSz="957569" fontAlgn="base">
              <a:spcBef>
                <a:spcPct val="0"/>
              </a:spcBef>
              <a:spcAft>
                <a:spcPct val="0"/>
              </a:spcAft>
              <a:defRPr sz="4600">
                <a:latin typeface="맑은 고딕" pitchFamily="50" charset="-127"/>
                <a:ea typeface="맑은 고딕" pitchFamily="50" charset="-127"/>
              </a:defRPr>
            </a:lvl6pPr>
            <a:lvl7pPr marL="839513" algn="ctr" defTabSz="957569" fontAlgn="base">
              <a:spcBef>
                <a:spcPct val="0"/>
              </a:spcBef>
              <a:spcAft>
                <a:spcPct val="0"/>
              </a:spcAft>
              <a:defRPr sz="4600">
                <a:latin typeface="맑은 고딕" pitchFamily="50" charset="-127"/>
                <a:ea typeface="맑은 고딕" pitchFamily="50" charset="-127"/>
              </a:defRPr>
            </a:lvl7pPr>
            <a:lvl8pPr marL="1259268" algn="ctr" defTabSz="957569" fontAlgn="base">
              <a:spcBef>
                <a:spcPct val="0"/>
              </a:spcBef>
              <a:spcAft>
                <a:spcPct val="0"/>
              </a:spcAft>
              <a:defRPr sz="4600">
                <a:latin typeface="맑은 고딕" pitchFamily="50" charset="-127"/>
                <a:ea typeface="맑은 고딕" pitchFamily="50" charset="-127"/>
              </a:defRPr>
            </a:lvl8pPr>
            <a:lvl9pPr marL="1679025" algn="ctr" defTabSz="957569" fontAlgn="base">
              <a:spcBef>
                <a:spcPct val="0"/>
              </a:spcBef>
              <a:spcAft>
                <a:spcPct val="0"/>
              </a:spcAft>
              <a:defRPr sz="4600">
                <a:latin typeface="맑은 고딕" pitchFamily="50" charset="-127"/>
                <a:ea typeface="맑은 고딕" pitchFamily="50" charset="-127"/>
              </a:defRPr>
            </a:lvl9pPr>
          </a:lstStyle>
          <a:p>
            <a:pPr algn="r"/>
            <a:endParaRPr lang="en-US" altLang="ko-KR" sz="1800" b="1" dirty="0">
              <a:latin typeface="Calibri" panose="020F0502020204030204" pitchFamily="34" charset="0"/>
              <a:ea typeface="현대산스 Text" panose="020B0600000101010101" pitchFamily="50" charset="-127"/>
              <a:cs typeface="Calibri" panose="020F0502020204030204" pitchFamily="34" charset="0"/>
            </a:endParaRPr>
          </a:p>
        </p:txBody>
      </p:sp>
      <p:sp>
        <p:nvSpPr>
          <p:cNvPr id="34" name="직사각형 33">
            <a:extLst>
              <a:ext uri="{FF2B5EF4-FFF2-40B4-BE49-F238E27FC236}">
                <a16:creationId xmlns:a16="http://schemas.microsoft.com/office/drawing/2014/main" id="{BF670439-2CEE-4800-894E-E5D8F0EB9B24}"/>
              </a:ext>
            </a:extLst>
          </p:cNvPr>
          <p:cNvSpPr/>
          <p:nvPr/>
        </p:nvSpPr>
        <p:spPr bwMode="auto">
          <a:xfrm>
            <a:off x="5043849" y="1201239"/>
            <a:ext cx="4678793" cy="2252599"/>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t"/>
          <a:lstStyle/>
          <a:p>
            <a:pPr algn="r" defTabSz="914217" fontAlgn="ctr" latinLnBrk="0">
              <a:lnSpc>
                <a:spcPct val="115000"/>
              </a:lnSpc>
              <a:spcBef>
                <a:spcPct val="20000"/>
              </a:spcBef>
            </a:pPr>
            <a:endParaRPr kumimoji="1" lang="en-US" altLang="ko-KR" sz="900" kern="0" dirty="0">
              <a:latin typeface="Calibri" panose="020F0502020204030204" pitchFamily="34" charset="0"/>
              <a:ea typeface="현대산스 Text" panose="020B0600000101010101" pitchFamily="50" charset="-127"/>
              <a:cs typeface="Calibri" panose="020F0502020204030204" pitchFamily="34" charset="0"/>
            </a:endParaRPr>
          </a:p>
        </p:txBody>
      </p:sp>
      <p:sp>
        <p:nvSpPr>
          <p:cNvPr id="35" name="제목 1">
            <a:extLst>
              <a:ext uri="{FF2B5EF4-FFF2-40B4-BE49-F238E27FC236}">
                <a16:creationId xmlns:a16="http://schemas.microsoft.com/office/drawing/2014/main" id="{DE9C524A-4653-404B-9291-77D9F31FD6F2}"/>
              </a:ext>
            </a:extLst>
          </p:cNvPr>
          <p:cNvSpPr txBox="1">
            <a:spLocks/>
          </p:cNvSpPr>
          <p:nvPr/>
        </p:nvSpPr>
        <p:spPr bwMode="auto">
          <a:xfrm>
            <a:off x="6891473" y="50290"/>
            <a:ext cx="740635" cy="50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ctr" anchorCtr="0" compatLnSpc="1">
            <a:prstTxWarp prst="textNoShape">
              <a:avLst/>
            </a:prstTxWarp>
            <a:noAutofit/>
          </a:bodyPr>
          <a:lstStyle>
            <a:defPPr>
              <a:defRPr lang="ko-KR"/>
            </a:defPPr>
            <a:lvl1pPr defTabSz="493920" eaLnBrk="0" fontAlgn="base" latinLnBrk="0" hangingPunct="0">
              <a:lnSpc>
                <a:spcPct val="130000"/>
              </a:lnSpc>
              <a:spcBef>
                <a:spcPct val="0"/>
              </a:spcBef>
              <a:spcAft>
                <a:spcPct val="0"/>
              </a:spcAft>
              <a:defRPr sz="2000" b="0" kern="400">
                <a:ln>
                  <a:solidFill>
                    <a:schemeClr val="tx1">
                      <a:lumMod val="50000"/>
                      <a:lumOff val="50000"/>
                      <a:alpha val="0"/>
                    </a:schemeClr>
                  </a:solidFill>
                </a:ln>
                <a:latin typeface="현대하모니 B" pitchFamily="18" charset="-127"/>
                <a:ea typeface="현대하모니 B" pitchFamily="18" charset="-127"/>
                <a:cs typeface="현대산스 Head Medium" panose="020B0600000101010101" pitchFamily="50" charset="-127"/>
              </a:defRPr>
            </a:lvl1pPr>
            <a:lvl2pPr algn="ctr" defTabSz="957056" eaLnBrk="0" fontAlgn="base" hangingPunct="0">
              <a:spcBef>
                <a:spcPct val="0"/>
              </a:spcBef>
              <a:spcAft>
                <a:spcPct val="0"/>
              </a:spcAft>
              <a:defRPr sz="4600">
                <a:latin typeface="맑은 고딕" pitchFamily="50" charset="-127"/>
                <a:ea typeface="맑은 고딕" pitchFamily="50" charset="-127"/>
              </a:defRPr>
            </a:lvl2pPr>
            <a:lvl3pPr algn="ctr" defTabSz="957056" eaLnBrk="0" fontAlgn="base" hangingPunct="0">
              <a:spcBef>
                <a:spcPct val="0"/>
              </a:spcBef>
              <a:spcAft>
                <a:spcPct val="0"/>
              </a:spcAft>
              <a:defRPr sz="4600">
                <a:latin typeface="맑은 고딕" pitchFamily="50" charset="-127"/>
                <a:ea typeface="맑은 고딕" pitchFamily="50" charset="-127"/>
              </a:defRPr>
            </a:lvl3pPr>
            <a:lvl4pPr algn="ctr" defTabSz="957056" eaLnBrk="0" fontAlgn="base" hangingPunct="0">
              <a:spcBef>
                <a:spcPct val="0"/>
              </a:spcBef>
              <a:spcAft>
                <a:spcPct val="0"/>
              </a:spcAft>
              <a:defRPr sz="4600">
                <a:latin typeface="맑은 고딕" pitchFamily="50" charset="-127"/>
                <a:ea typeface="맑은 고딕" pitchFamily="50" charset="-127"/>
              </a:defRPr>
            </a:lvl4pPr>
            <a:lvl5pPr algn="ctr" defTabSz="957056" eaLnBrk="0" fontAlgn="base" hangingPunct="0">
              <a:spcBef>
                <a:spcPct val="0"/>
              </a:spcBef>
              <a:spcAft>
                <a:spcPct val="0"/>
              </a:spcAft>
              <a:defRPr sz="4600">
                <a:latin typeface="맑은 고딕" pitchFamily="50" charset="-127"/>
                <a:ea typeface="맑은 고딕" pitchFamily="50" charset="-127"/>
              </a:defRPr>
            </a:lvl5pPr>
            <a:lvl6pPr marL="419757" algn="ctr" defTabSz="957569" fontAlgn="base">
              <a:spcBef>
                <a:spcPct val="0"/>
              </a:spcBef>
              <a:spcAft>
                <a:spcPct val="0"/>
              </a:spcAft>
              <a:defRPr sz="4600">
                <a:latin typeface="맑은 고딕" pitchFamily="50" charset="-127"/>
                <a:ea typeface="맑은 고딕" pitchFamily="50" charset="-127"/>
              </a:defRPr>
            </a:lvl6pPr>
            <a:lvl7pPr marL="839513" algn="ctr" defTabSz="957569" fontAlgn="base">
              <a:spcBef>
                <a:spcPct val="0"/>
              </a:spcBef>
              <a:spcAft>
                <a:spcPct val="0"/>
              </a:spcAft>
              <a:defRPr sz="4600">
                <a:latin typeface="맑은 고딕" pitchFamily="50" charset="-127"/>
                <a:ea typeface="맑은 고딕" pitchFamily="50" charset="-127"/>
              </a:defRPr>
            </a:lvl7pPr>
            <a:lvl8pPr marL="1259268" algn="ctr" defTabSz="957569" fontAlgn="base">
              <a:spcBef>
                <a:spcPct val="0"/>
              </a:spcBef>
              <a:spcAft>
                <a:spcPct val="0"/>
              </a:spcAft>
              <a:defRPr sz="4600">
                <a:latin typeface="맑은 고딕" pitchFamily="50" charset="-127"/>
                <a:ea typeface="맑은 고딕" pitchFamily="50" charset="-127"/>
              </a:defRPr>
            </a:lvl8pPr>
            <a:lvl9pPr marL="1679025" algn="ctr" defTabSz="957569" fontAlgn="base">
              <a:spcBef>
                <a:spcPct val="0"/>
              </a:spcBef>
              <a:spcAft>
                <a:spcPct val="0"/>
              </a:spcAft>
              <a:defRPr sz="4600">
                <a:latin typeface="맑은 고딕" pitchFamily="50" charset="-127"/>
                <a:ea typeface="맑은 고딕" pitchFamily="50" charset="-127"/>
              </a:defRPr>
            </a:lvl9pPr>
          </a:lstStyle>
          <a:p>
            <a:pPr algn="ctr"/>
            <a:r>
              <a:rPr lang="en-US" altLang="ko-KR" sz="1000" b="1" dirty="0">
                <a:latin typeface="Calibri" panose="020F0502020204030204" pitchFamily="34" charset="0"/>
                <a:ea typeface="현대산스 Text" panose="020B0600000101010101" pitchFamily="50" charset="-127"/>
                <a:cs typeface="Calibri" panose="020F0502020204030204" pitchFamily="34" charset="0"/>
              </a:rPr>
              <a:t>Documents (IR deck)</a:t>
            </a:r>
          </a:p>
        </p:txBody>
      </p:sp>
      <p:sp>
        <p:nvSpPr>
          <p:cNvPr id="37" name="TextBox 36"/>
          <p:cNvSpPr txBox="1"/>
          <p:nvPr/>
        </p:nvSpPr>
        <p:spPr>
          <a:xfrm>
            <a:off x="5261269" y="3180941"/>
            <a:ext cx="4505796" cy="246182"/>
          </a:xfrm>
          <a:prstGeom prst="rect">
            <a:avLst/>
          </a:prstGeom>
          <a:noFill/>
        </p:spPr>
        <p:txBody>
          <a:bodyPr wrap="square" rtlCol="0">
            <a:spAutoFit/>
          </a:bodyPr>
          <a:lstStyle/>
          <a:p>
            <a:pPr algn="ctr"/>
            <a:r>
              <a:rPr lang="en-US" sz="1000" u="sng" dirty="0">
                <a:latin typeface="Calibri" panose="020F0502020204030204" pitchFamily="34" charset="0"/>
                <a:ea typeface="현대산스 Text" panose="020B0600000101010101" pitchFamily="34" charset="-127"/>
                <a:cs typeface="Calibri" panose="020F0502020204030204" pitchFamily="34" charset="0"/>
              </a:rPr>
              <a:t>Showcase </a:t>
            </a:r>
            <a:r>
              <a:rPr lang="en-US" sz="1000" u="sng">
                <a:latin typeface="Calibri" panose="020F0502020204030204" pitchFamily="34" charset="0"/>
                <a:ea typeface="현대산스 Text" panose="020B0600000101010101" pitchFamily="34" charset="-127"/>
                <a:cs typeface="Calibri" panose="020F0502020204030204" pitchFamily="34" charset="0"/>
              </a:rPr>
              <a:t>of StartupSample’s </a:t>
            </a:r>
            <a:r>
              <a:rPr lang="en-US" sz="1000" u="sng" dirty="0">
                <a:latin typeface="Calibri" panose="020F0502020204030204" pitchFamily="34" charset="0"/>
                <a:ea typeface="현대산스 Text" panose="020B0600000101010101" pitchFamily="34" charset="-127"/>
                <a:cs typeface="Calibri" panose="020F0502020204030204" pitchFamily="34" charset="0"/>
              </a:rPr>
              <a:t>solution</a:t>
            </a:r>
            <a:endParaRPr lang="en-US" sz="900" u="sng" dirty="0">
              <a:latin typeface="Calibri" panose="020F0502020204030204" pitchFamily="34" charset="0"/>
              <a:ea typeface="현대산스 Text" panose="020B0600000101010101" pitchFamily="34" charset="-127"/>
              <a:cs typeface="Calibri" panose="020F0502020204030204" pitchFamily="34" charset="0"/>
            </a:endParaRPr>
          </a:p>
        </p:txBody>
      </p:sp>
      <p:sp>
        <p:nvSpPr>
          <p:cNvPr id="6" name="TextBox 5">
            <a:extLst>
              <a:ext uri="{FF2B5EF4-FFF2-40B4-BE49-F238E27FC236}">
                <a16:creationId xmlns:a16="http://schemas.microsoft.com/office/drawing/2014/main" id="{E940D1CD-AD83-9F30-4ED5-C80C1E197EB3}"/>
              </a:ext>
            </a:extLst>
          </p:cNvPr>
          <p:cNvSpPr txBox="1"/>
          <p:nvPr/>
        </p:nvSpPr>
        <p:spPr>
          <a:xfrm>
            <a:off x="5118347" y="3774141"/>
            <a:ext cx="2450028" cy="646331"/>
          </a:xfrm>
          <a:prstGeom prst="rect">
            <a:avLst/>
          </a:prstGeom>
          <a:noFill/>
        </p:spPr>
        <p:txBody>
          <a:bodyPr wrap="square" rtlCol="0">
            <a:spAutoFit/>
          </a:bodyPr>
          <a:lstStyle/>
          <a:p>
            <a:pPr defTabSz="742859" latinLnBrk="0">
              <a:defRPr/>
            </a:pPr>
            <a:r>
              <a:rPr lang="en-CA" altLang="ko-KR" sz="900" b="1" u="sng"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Joe Allen (CEO, Co-founder)</a:t>
            </a:r>
          </a:p>
          <a:p>
            <a:pPr marL="139286" indent="-139286" defTabSz="742859" latinLnBrk="0">
              <a:buFont typeface="Courier New" panose="02070309020205020404" pitchFamily="49" charset="0"/>
              <a:buChar char="o"/>
              <a:defRPr/>
            </a:pPr>
            <a:r>
              <a:rPr lang="en-CA"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Distinguished Scientist</a:t>
            </a:r>
          </a:p>
          <a:p>
            <a:pPr marL="139286" indent="-139286" defTabSz="742859" latinLnBrk="0">
              <a:buFont typeface="Courier New" panose="02070309020205020404" pitchFamily="49" charset="0"/>
              <a:buChar char="o"/>
              <a:defRPr/>
            </a:pPr>
            <a:r>
              <a:rPr lang="en-CA"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ex-VP at Meta</a:t>
            </a:r>
          </a:p>
          <a:p>
            <a:pPr marL="139286" indent="-139286" defTabSz="742859" latinLnBrk="0">
              <a:buFont typeface="Courier New" panose="02070309020205020404" pitchFamily="49" charset="0"/>
              <a:buChar char="o"/>
              <a:defRPr/>
            </a:pPr>
            <a:r>
              <a:rPr lang="en-CA"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Founder of Startup1 (acquired by Meta)</a:t>
            </a:r>
          </a:p>
        </p:txBody>
      </p:sp>
      <p:sp>
        <p:nvSpPr>
          <p:cNvPr id="8" name="TextBox 7">
            <a:extLst>
              <a:ext uri="{FF2B5EF4-FFF2-40B4-BE49-F238E27FC236}">
                <a16:creationId xmlns:a16="http://schemas.microsoft.com/office/drawing/2014/main" id="{2F6C3D01-F9BD-AF1C-746E-5990153EEA84}"/>
              </a:ext>
            </a:extLst>
          </p:cNvPr>
          <p:cNvSpPr txBox="1"/>
          <p:nvPr/>
        </p:nvSpPr>
        <p:spPr>
          <a:xfrm>
            <a:off x="7411859" y="3759404"/>
            <a:ext cx="2151186" cy="507831"/>
          </a:xfrm>
          <a:prstGeom prst="rect">
            <a:avLst/>
          </a:prstGeom>
          <a:noFill/>
        </p:spPr>
        <p:txBody>
          <a:bodyPr wrap="square" rtlCol="0">
            <a:spAutoFit/>
          </a:bodyPr>
          <a:lstStyle/>
          <a:p>
            <a:pPr defTabSz="742859" latinLnBrk="0">
              <a:defRPr/>
            </a:pPr>
            <a:r>
              <a:rPr lang="en-CA" altLang="ko-KR" sz="900" b="1" u="sng"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Prof. John Smith (CTO, Co-founder) </a:t>
            </a:r>
          </a:p>
          <a:p>
            <a:pPr marL="171450" indent="-171450" defTabSz="742859" latinLnBrk="0">
              <a:buFont typeface="Courier New" panose="02070309020205020404" pitchFamily="49" charset="0"/>
              <a:buChar char="o"/>
              <a:defRPr/>
            </a:pPr>
            <a:r>
              <a:rPr lang="en-US"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Founder of Tint (acquired by Google)  </a:t>
            </a:r>
          </a:p>
          <a:p>
            <a:pPr marL="171450" indent="-171450" defTabSz="742859" latinLnBrk="0">
              <a:buFont typeface="Courier New" panose="02070309020205020404" pitchFamily="49" charset="0"/>
              <a:buChar char="o"/>
              <a:defRPr/>
            </a:pPr>
            <a:r>
              <a:rPr lang="en-US"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H-index : 178 </a:t>
            </a:r>
          </a:p>
        </p:txBody>
      </p:sp>
      <p:sp>
        <p:nvSpPr>
          <p:cNvPr id="5" name="Rectangle 4">
            <a:extLst>
              <a:ext uri="{FF2B5EF4-FFF2-40B4-BE49-F238E27FC236}">
                <a16:creationId xmlns:a16="http://schemas.microsoft.com/office/drawing/2014/main" id="{1169E78D-2CAC-9D2F-288B-FF3744066472}"/>
              </a:ext>
            </a:extLst>
          </p:cNvPr>
          <p:cNvSpPr/>
          <p:nvPr/>
        </p:nvSpPr>
        <p:spPr>
          <a:xfrm>
            <a:off x="103715" y="42168"/>
            <a:ext cx="9696979" cy="6679881"/>
          </a:xfrm>
          <a:prstGeom prst="rect">
            <a:avLst/>
          </a:prstGeom>
          <a:solidFill>
            <a:srgbClr val="0000FF">
              <a:alpha val="35000"/>
            </a:srgb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latin typeface="Calibri" panose="020F0502020204030204" pitchFamily="34" charset="0"/>
                <a:cs typeface="Calibri" panose="020F0502020204030204" pitchFamily="34" charset="0"/>
              </a:rPr>
              <a:t>Example</a:t>
            </a:r>
          </a:p>
        </p:txBody>
      </p:sp>
      <p:pic>
        <p:nvPicPr>
          <p:cNvPr id="1026" name="Picture 2" descr="Startup Logo-Bilder: Stock-Fotos &amp; -Videos. | Adobe Stock">
            <a:extLst>
              <a:ext uri="{FF2B5EF4-FFF2-40B4-BE49-F238E27FC236}">
                <a16:creationId xmlns:a16="http://schemas.microsoft.com/office/drawing/2014/main" id="{EB3ECABA-51A9-1615-F4BA-4A02958775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88" t="40807" r="20757" b="33150"/>
          <a:stretch/>
        </p:blipFill>
        <p:spPr bwMode="auto">
          <a:xfrm>
            <a:off x="8026472" y="88247"/>
            <a:ext cx="1267022" cy="3931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E6DE5EC-2073-D284-51BF-D147CC71CA5F}"/>
              </a:ext>
            </a:extLst>
          </p:cNvPr>
          <p:cNvSpPr txBox="1"/>
          <p:nvPr/>
        </p:nvSpPr>
        <p:spPr>
          <a:xfrm>
            <a:off x="5118347" y="4377572"/>
            <a:ext cx="4513644" cy="369332"/>
          </a:xfrm>
          <a:prstGeom prst="rect">
            <a:avLst/>
          </a:prstGeom>
          <a:noFill/>
        </p:spPr>
        <p:txBody>
          <a:bodyPr wrap="square" rtlCol="0">
            <a:spAutoFit/>
          </a:bodyPr>
          <a:lstStyle/>
          <a:p>
            <a:pPr marL="171450" indent="-171450" defTabSz="742859" latinLnBrk="0">
              <a:buFont typeface="Wingdings" panose="05000000000000000000" pitchFamily="2" charset="2"/>
              <a:buChar char="Ø"/>
              <a:defRPr/>
            </a:pPr>
            <a:r>
              <a:rPr lang="en-CA"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Team of 22 people ranging from senior researchers, sales and commercial experts in the carbon capture industry</a:t>
            </a:r>
          </a:p>
        </p:txBody>
      </p:sp>
      <p:pic>
        <p:nvPicPr>
          <p:cNvPr id="1028" name="Picture 4" descr="Design-Technologie-Startup-Logo">
            <a:extLst>
              <a:ext uri="{FF2B5EF4-FFF2-40B4-BE49-F238E27FC236}">
                <a16:creationId xmlns:a16="http://schemas.microsoft.com/office/drawing/2014/main" id="{249CE428-C2BE-A245-2F82-6D329DCE6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901" y="1280213"/>
            <a:ext cx="3898232" cy="1790700"/>
          </a:xfrm>
          <a:prstGeom prst="rect">
            <a:avLst/>
          </a:prstGeom>
          <a:noFill/>
          <a:extLst>
            <a:ext uri="{909E8E84-426E-40DD-AFC4-6F175D3DCCD1}">
              <a14:hiddenFill xmlns:a14="http://schemas.microsoft.com/office/drawing/2010/main">
                <a:solidFill>
                  <a:srgbClr val="FFFFFF"/>
                </a:solidFill>
              </a14:hiddenFill>
            </a:ext>
          </a:extLst>
        </p:spPr>
      </p:pic>
      <p:sp>
        <p:nvSpPr>
          <p:cNvPr id="12" name="직사각형 25">
            <a:extLst>
              <a:ext uri="{FF2B5EF4-FFF2-40B4-BE49-F238E27FC236}">
                <a16:creationId xmlns:a16="http://schemas.microsoft.com/office/drawing/2014/main" id="{569DB342-A4FF-7632-BF1F-46540892DE79}"/>
              </a:ext>
            </a:extLst>
          </p:cNvPr>
          <p:cNvSpPr/>
          <p:nvPr/>
        </p:nvSpPr>
        <p:spPr bwMode="auto">
          <a:xfrm>
            <a:off x="5039030" y="4791992"/>
            <a:ext cx="4680531" cy="225720"/>
          </a:xfrm>
          <a:prstGeom prst="rect">
            <a:avLst/>
          </a:prstGeom>
          <a:solidFill>
            <a:schemeClr val="bg1">
              <a:lumMod val="95000"/>
            </a:schemeClr>
          </a:solidFill>
          <a:ln w="12700" algn="ctr">
            <a:solidFill>
              <a:schemeClr val="bg1">
                <a:lumMod val="75000"/>
              </a:schemeClr>
            </a:solidFill>
            <a:miter lim="800000"/>
            <a:headEnd/>
            <a:tailEnd/>
          </a:ln>
          <a:effectLst/>
        </p:spPr>
        <p:txBody>
          <a:bodyPr lIns="0" tIns="0" rIns="0" bIns="0" rtlCol="0" anchor="ctr"/>
          <a:lstStyle/>
          <a:p>
            <a:pPr algn="ctr" defTabSz="914217" fontAlgn="ctr" latinLnBrk="0">
              <a:lnSpc>
                <a:spcPct val="115000"/>
              </a:lnSpc>
              <a:spcBef>
                <a:spcPct val="20000"/>
              </a:spcBef>
            </a:pPr>
            <a:r>
              <a:rPr kumimoji="1" lang="en-US" altLang="ko-KR"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rPr>
              <a:t>Traction </a:t>
            </a:r>
            <a:endParaRPr kumimoji="1" lang="ko-KR" altLang="en-US" sz="1000" b="1" kern="0" dirty="0">
              <a:solidFill>
                <a:srgbClr val="000000"/>
              </a:solidFill>
              <a:latin typeface="Calibri" panose="020F0502020204030204" pitchFamily="34" charset="0"/>
              <a:ea typeface="현대산스 Text" panose="020B0600000101010101" pitchFamily="50" charset="-127"/>
              <a:cs typeface="Calibri" panose="020F0502020204030204" pitchFamily="34" charset="0"/>
            </a:endParaRPr>
          </a:p>
        </p:txBody>
      </p:sp>
      <p:sp>
        <p:nvSpPr>
          <p:cNvPr id="13" name="직사각형 24">
            <a:extLst>
              <a:ext uri="{FF2B5EF4-FFF2-40B4-BE49-F238E27FC236}">
                <a16:creationId xmlns:a16="http://schemas.microsoft.com/office/drawing/2014/main" id="{19A7405C-1621-4B17-974C-A595AA0B5108}"/>
              </a:ext>
            </a:extLst>
          </p:cNvPr>
          <p:cNvSpPr/>
          <p:nvPr/>
        </p:nvSpPr>
        <p:spPr bwMode="auto">
          <a:xfrm>
            <a:off x="5044528" y="5065995"/>
            <a:ext cx="4680531" cy="644920"/>
          </a:xfrm>
          <a:prstGeom prst="rect">
            <a:avLst/>
          </a:prstGeom>
          <a:solidFill>
            <a:schemeClr val="bg1"/>
          </a:solidFill>
          <a:ln w="12700" algn="ctr">
            <a:solidFill>
              <a:schemeClr val="bg1">
                <a:lumMod val="75000"/>
              </a:schemeClr>
            </a:solidFill>
            <a:miter lim="800000"/>
            <a:headEnd/>
            <a:tailEnd/>
          </a:ln>
          <a:effectLst/>
        </p:spPr>
        <p:txBody>
          <a:bodyPr lIns="71988" tIns="71988" rIns="71988" bIns="71988" rtlCol="0" anchor="ctr"/>
          <a:lstStyle/>
          <a:p>
            <a:pPr marL="171450" indent="-171450" defTabSz="914217" fontAlgn="ctr" latinLnBrk="0">
              <a:lnSpc>
                <a:spcPct val="115000"/>
              </a:lnSpc>
              <a:spcBef>
                <a:spcPct val="20000"/>
              </a:spcBef>
              <a:buFont typeface="Arial" panose="020B0604020202020204" pitchFamily="34" charset="0"/>
              <a:buChar char="•"/>
            </a:pPr>
            <a:r>
              <a:rPr kumimoji="1" lang="en-US" altLang="ko-KR" sz="900" kern="0" dirty="0">
                <a:latin typeface="Calibri" panose="020F0502020204030204" pitchFamily="34" charset="0"/>
                <a:ea typeface="현대산스 Text" panose="020B0600000101010101" pitchFamily="50" charset="-127"/>
                <a:cs typeface="Calibri" panose="020F0502020204030204" pitchFamily="34" charset="0"/>
              </a:rPr>
              <a:t>Over 30 LOIs with industry leaders in energy market </a:t>
            </a:r>
          </a:p>
          <a:p>
            <a:pPr marL="171450" indent="-171450" defTabSz="914217" fontAlgn="ctr" latinLnBrk="0">
              <a:lnSpc>
                <a:spcPct val="115000"/>
              </a:lnSpc>
              <a:spcBef>
                <a:spcPct val="20000"/>
              </a:spcBef>
              <a:buFont typeface="Arial" panose="020B0604020202020204" pitchFamily="34" charset="0"/>
              <a:buChar char="•"/>
            </a:pPr>
            <a:r>
              <a:rPr kumimoji="1" lang="en-US" altLang="ko-KR" sz="900" kern="0" dirty="0">
                <a:latin typeface="Calibri" panose="020F0502020204030204" pitchFamily="34" charset="0"/>
                <a:ea typeface="현대산스 Text" panose="020B0600000101010101" pitchFamily="50" charset="-127"/>
                <a:cs typeface="Calibri" panose="020F0502020204030204" pitchFamily="34" charset="0"/>
              </a:rPr>
              <a:t>On track to complete a 50MW scale project in Japan</a:t>
            </a:r>
            <a:endParaRPr kumimoji="1" lang="ko-KR" altLang="en-US" sz="900" kern="0" dirty="0">
              <a:latin typeface="Calibri" panose="020F0502020204030204" pitchFamily="34" charset="0"/>
              <a:ea typeface="현대산스 Text" panose="020B0600000101010101" pitchFamily="50" charset="-127"/>
              <a:cs typeface="Calibri" panose="020F0502020204030204" pitchFamily="34" charset="0"/>
            </a:endParaRPr>
          </a:p>
        </p:txBody>
      </p:sp>
      <p:sp>
        <p:nvSpPr>
          <p:cNvPr id="14" name="TextBox 13">
            <a:extLst>
              <a:ext uri="{FF2B5EF4-FFF2-40B4-BE49-F238E27FC236}">
                <a16:creationId xmlns:a16="http://schemas.microsoft.com/office/drawing/2014/main" id="{04D667FE-8165-57E5-037E-5B27B92A7D07}"/>
              </a:ext>
            </a:extLst>
          </p:cNvPr>
          <p:cNvSpPr txBox="1"/>
          <p:nvPr/>
        </p:nvSpPr>
        <p:spPr>
          <a:xfrm>
            <a:off x="103717" y="6495570"/>
            <a:ext cx="4952198" cy="230832"/>
          </a:xfrm>
          <a:prstGeom prst="rect">
            <a:avLst/>
          </a:prstGeom>
          <a:noFill/>
        </p:spPr>
        <p:txBody>
          <a:bodyPr wrap="square">
            <a:spAutoFit/>
          </a:bodyPr>
          <a:lstStyle/>
          <a:p>
            <a:r>
              <a:rPr lang="en-US" altLang="ko-KR" sz="900" dirty="0">
                <a:latin typeface="Calibri" panose="020F0502020204030204" pitchFamily="34" charset="0"/>
                <a:ea typeface="현대하모니 L" panose="02020603020101020101" pitchFamily="18" charset="-127"/>
                <a:cs typeface="Calibri" panose="020F0502020204030204" pitchFamily="34" charset="0"/>
                <a:sym typeface="Wingdings" panose="05000000000000000000" pitchFamily="2" charset="2"/>
              </a:rPr>
              <a:t>Website: [startupsample.com]</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5458411"/>
      </p:ext>
    </p:extLst>
  </p:cSld>
  <p:clrMapOvr>
    <a:masterClrMapping/>
  </p:clrMapOvr>
</p:sld>
</file>

<file path=ppt/theme/theme1.xml><?xml version="1.0" encoding="utf-8"?>
<a:theme xmlns:a="http://schemas.openxmlformats.org/drawingml/2006/main" name="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3">
      <a:majorFont>
        <a:latin typeface="현대하모니 L"/>
        <a:ea typeface="현대하모니 L"/>
        <a:cs typeface=""/>
      </a:majorFont>
      <a:minorFont>
        <a:latin typeface="현대하모니 L"/>
        <a:ea typeface="현대하모니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33AA030384C54C8FF97B0A678365D9" ma:contentTypeVersion="13" ma:contentTypeDescription="Create a new document." ma:contentTypeScope="" ma:versionID="d6b2cd9e5fba1113846a7e5eed67f6a9">
  <xsd:schema xmlns:xsd="http://www.w3.org/2001/XMLSchema" xmlns:xs="http://www.w3.org/2001/XMLSchema" xmlns:p="http://schemas.microsoft.com/office/2006/metadata/properties" xmlns:ns3="6d54d444-ae38-4d19-934c-bf3e99f0ea5c" xmlns:ns4="a4795b0f-c6ed-4cd6-bef0-9170826d9791" targetNamespace="http://schemas.microsoft.com/office/2006/metadata/properties" ma:root="true" ma:fieldsID="e0a0fa7b720fc910eb5c1f5a187db345" ns3:_="" ns4:_="">
    <xsd:import namespace="6d54d444-ae38-4d19-934c-bf3e99f0ea5c"/>
    <xsd:import namespace="a4795b0f-c6ed-4cd6-bef0-9170826d979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element ref="ns4:MediaServiceDateTaken" minOccurs="0"/>
                <xsd:element ref="ns4:MediaServiceObjectDetectorVersions" minOccurs="0"/>
                <xsd:element ref="ns4:MediaServiceSystemTags" minOccurs="0"/>
                <xsd:element ref="ns4:MediaServiceGenerationTime" minOccurs="0"/>
                <xsd:element ref="ns4:MediaServiceEventHashCode"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54d444-ae38-4d19-934c-bf3e99f0ea5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795b0f-c6ed-4cd6-bef0-9170826d979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4795b0f-c6ed-4cd6-bef0-9170826d9791" xsi:nil="true"/>
  </documentManagement>
</p:properties>
</file>

<file path=customXml/itemProps1.xml><?xml version="1.0" encoding="utf-8"?>
<ds:datastoreItem xmlns:ds="http://schemas.openxmlformats.org/officeDocument/2006/customXml" ds:itemID="{DC4937B5-7582-45CC-A099-A49C95582CF4}">
  <ds:schemaRefs>
    <ds:schemaRef ds:uri="http://schemas.microsoft.com/sharepoint/v3/contenttype/forms"/>
  </ds:schemaRefs>
</ds:datastoreItem>
</file>

<file path=customXml/itemProps2.xml><?xml version="1.0" encoding="utf-8"?>
<ds:datastoreItem xmlns:ds="http://schemas.openxmlformats.org/officeDocument/2006/customXml" ds:itemID="{EA86A24A-71FC-4F2E-B90E-8506B641A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54d444-ae38-4d19-934c-bf3e99f0ea5c"/>
    <ds:schemaRef ds:uri="a4795b0f-c6ed-4cd6-bef0-9170826d9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1EE112-749A-431C-8C3B-3FF6188155A8}">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a4795b0f-c6ed-4cd6-bef0-9170826d9791"/>
    <ds:schemaRef ds:uri="6d54d444-ae38-4d19-934c-bf3e99f0ea5c"/>
    <ds:schemaRef ds:uri="http://www.w3.org/XML/1998/namespace"/>
  </ds:schemaRefs>
</ds:datastoreItem>
</file>

<file path=docMetadata/LabelInfo.xml><?xml version="1.0" encoding="utf-8"?>
<clbl:labelList xmlns:clbl="http://schemas.microsoft.com/office/2020/mipLabelMetadata">
  <clbl:label id="{8df37b35-8c7b-4a5f-801c-8d33a587454d}" enabled="1" method="Standard" siteId="{7bed5601-97bf-4483-9b1a-0307a2fd81b2}" removed="0"/>
</clbl:labelList>
</file>

<file path=docProps/app.xml><?xml version="1.0" encoding="utf-8"?>
<Properties xmlns="http://schemas.openxmlformats.org/officeDocument/2006/extended-properties" xmlns:vt="http://schemas.openxmlformats.org/officeDocument/2006/docPropsVTypes">
  <Template/>
  <TotalTime>194102295</TotalTime>
  <Words>866</Words>
  <Application>Microsoft Office PowerPoint</Application>
  <PresentationFormat>사용자 지정</PresentationFormat>
  <Paragraphs>89</Paragraphs>
  <Slides>2</Slides>
  <Notes>2</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2</vt:i4>
      </vt:variant>
    </vt:vector>
  </HeadingPairs>
  <TitlesOfParts>
    <vt:vector size="14" baseType="lpstr">
      <vt:lpstr>굴림</vt:lpstr>
      <vt:lpstr>맑은 고딕</vt:lpstr>
      <vt:lpstr>현대산스 Text</vt:lpstr>
      <vt:lpstr>현대하모니 B</vt:lpstr>
      <vt:lpstr>현대하모니 L</vt:lpstr>
      <vt:lpstr>현대하모니 L (Headings)</vt:lpstr>
      <vt:lpstr>현대하모니 M</vt:lpstr>
      <vt:lpstr>Arial</vt:lpstr>
      <vt:lpstr>Calibri</vt:lpstr>
      <vt:lpstr>Courier New</vt:lpstr>
      <vt:lpstr>Wingdings</vt:lpstr>
      <vt:lpstr>2_Office 테마</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reheat@hyundai.com</dc:creator>
  <cp:lastModifiedBy>GweonKi Hyun</cp:lastModifiedBy>
  <cp:revision>225</cp:revision>
  <cp:lastPrinted>2024-02-19T04:51:38Z</cp:lastPrinted>
  <dcterms:created xsi:type="dcterms:W3CDTF">2018-05-21T02:45:16Z</dcterms:created>
  <dcterms:modified xsi:type="dcterms:W3CDTF">2024-10-07T04:11:20Z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6377000</vt:r8>
  </property>
  <property fmtid="{D5CDD505-2E9C-101B-9397-08002B2CF9AE}" pid="3" name="MediaServiceImageTags">
    <vt:lpwstr/>
  </property>
  <property fmtid="{D5CDD505-2E9C-101B-9397-08002B2CF9AE}" pid="4" name="ContentTypeId">
    <vt:lpwstr>0x0101002333AA030384C54C8FF97B0A678365D9</vt:lpwstr>
  </property>
  <property fmtid="{D5CDD505-2E9C-101B-9397-08002B2CF9AE}" pid="5" name="MSIP_Label_8df37b35-8c7b-4a5f-801c-8d33a587454d_SiteId">
    <vt:lpwstr>7bed5601-97bf-4483-9b1a-0307a2fd81b2</vt:lpwstr>
  </property>
  <property fmtid="{D5CDD505-2E9C-101B-9397-08002B2CF9AE}" pid="6" name="MSIP_Label_8df37b35-8c7b-4a5f-801c-8d33a587454d_SetDate">
    <vt:lpwstr>2024-05-14T10:24:05Z</vt:lpwstr>
  </property>
  <property fmtid="{D5CDD505-2E9C-101B-9397-08002B2CF9AE}" pid="7" name="MSIP_Label_8df37b35-8c7b-4a5f-801c-8d33a587454d_Name">
    <vt:lpwstr>Employee Only</vt:lpwstr>
  </property>
  <property fmtid="{D5CDD505-2E9C-101B-9397-08002B2CF9AE}" pid="8" name="MSIP_Label_8df37b35-8c7b-4a5f-801c-8d33a587454d_Method">
    <vt:lpwstr>Standard</vt:lpwstr>
  </property>
  <property fmtid="{D5CDD505-2E9C-101B-9397-08002B2CF9AE}" pid="9" name="MSIP_Label_8df37b35-8c7b-4a5f-801c-8d33a587454d_Enabled">
    <vt:lpwstr>true</vt:lpwstr>
  </property>
  <property fmtid="{D5CDD505-2E9C-101B-9397-08002B2CF9AE}" pid="10" name="MSIP_Label_8df37b35-8c7b-4a5f-801c-8d33a587454d_ContentBits">
    <vt:lpwstr>8</vt:lpwstr>
  </property>
  <property fmtid="{D5CDD505-2E9C-101B-9397-08002B2CF9AE}" pid="11" name="MSIP_Label_84883e49-c40c-4c70-af6e-4047d87bba49_Enabled">
    <vt:lpwstr>true</vt:lpwstr>
  </property>
  <property fmtid="{D5CDD505-2E9C-101B-9397-08002B2CF9AE}" pid="12" name="MSIP_Label_84883e49-c40c-4c70-af6e-4047d87bba49_SetDate">
    <vt:lpwstr>2024-09-23T08:19:02Z</vt:lpwstr>
  </property>
  <property fmtid="{D5CDD505-2E9C-101B-9397-08002B2CF9AE}" pid="13" name="MSIP_Label_84883e49-c40c-4c70-af6e-4047d87bba49_Method">
    <vt:lpwstr>Privileged</vt:lpwstr>
  </property>
  <property fmtid="{D5CDD505-2E9C-101B-9397-08002B2CF9AE}" pid="14" name="MSIP_Label_84883e49-c40c-4c70-af6e-4047d87bba49_Name">
    <vt:lpwstr>평문 (AnyUser)</vt:lpwstr>
  </property>
  <property fmtid="{D5CDD505-2E9C-101B-9397-08002B2CF9AE}" pid="15" name="MSIP_Label_84883e49-c40c-4c70-af6e-4047d87bba49_SiteId">
    <vt:lpwstr>f85ca5f1-aa23-4252-a83a-443d333b1fe7</vt:lpwstr>
  </property>
  <property fmtid="{D5CDD505-2E9C-101B-9397-08002B2CF9AE}" pid="16" name="MSIP_Label_84883e49-c40c-4c70-af6e-4047d87bba49_ActionId">
    <vt:lpwstr>4da1d171-6327-4504-b34f-2acc96a30676</vt:lpwstr>
  </property>
  <property fmtid="{D5CDD505-2E9C-101B-9397-08002B2CF9AE}" pid="17" name="MSIP_Label_84883e49-c40c-4c70-af6e-4047d87bba49_ContentBits">
    <vt:lpwstr>2</vt:lpwstr>
  </property>
  <property fmtid="{D5CDD505-2E9C-101B-9397-08002B2CF9AE}" pid="18" name="ClassificationContentMarkingFooterLocations">
    <vt:lpwstr>2_Office 테마:3</vt:lpwstr>
  </property>
  <property fmtid="{D5CDD505-2E9C-101B-9397-08002B2CF9AE}" pid="19" name="ClassificationContentMarkingFooterText">
    <vt:lpwstr>본 문서는 현대자동차·기아의 정보자산으로 귀사와의 비밀유지계약 및 제반법률에 따라 법적 보호를 받습니다.</vt:lpwstr>
  </property>
</Properties>
</file>